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65" r:id="rId5"/>
    <p:sldId id="276" r:id="rId6"/>
    <p:sldId id="277" r:id="rId7"/>
    <p:sldId id="259" r:id="rId8"/>
    <p:sldId id="272" r:id="rId9"/>
    <p:sldId id="279" r:id="rId10"/>
    <p:sldId id="28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586021-5775-5750-60FC-FFC3C722E997}" v="62" dt="2022-06-07T13:04:48.7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Sones" userId="S::s.sones@hautlieu.sch.je::6d0df494-85f6-4307-b3c1-ef5efc317eb0" providerId="AD" clId="Web-{30586021-5775-5750-60FC-FFC3C722E997}"/>
    <pc:docChg chg="addSld delSld modSld">
      <pc:chgData name="Sarah Sones" userId="S::s.sones@hautlieu.sch.je::6d0df494-85f6-4307-b3c1-ef5efc317eb0" providerId="AD" clId="Web-{30586021-5775-5750-60FC-FFC3C722E997}" dt="2022-06-07T13:04:48.716" v="57"/>
      <pc:docMkLst>
        <pc:docMk/>
      </pc:docMkLst>
      <pc:sldChg chg="addSp delSp modSp">
        <pc:chgData name="Sarah Sones" userId="S::s.sones@hautlieu.sch.je::6d0df494-85f6-4307-b3c1-ef5efc317eb0" providerId="AD" clId="Web-{30586021-5775-5750-60FC-FFC3C722E997}" dt="2022-06-07T13:04:48.716" v="57"/>
        <pc:sldMkLst>
          <pc:docMk/>
          <pc:sldMk cId="2897467001" sldId="265"/>
        </pc:sldMkLst>
        <pc:spChg chg="del">
          <ac:chgData name="Sarah Sones" userId="S::s.sones@hautlieu.sch.je::6d0df494-85f6-4307-b3c1-ef5efc317eb0" providerId="AD" clId="Web-{30586021-5775-5750-60FC-FFC3C722E997}" dt="2022-06-07T12:58:35.286" v="0"/>
          <ac:spMkLst>
            <pc:docMk/>
            <pc:sldMk cId="2897467001" sldId="265"/>
            <ac:spMk id="3" creationId="{1062DCB2-09F8-4612-9859-FC0B74EC047D}"/>
          </ac:spMkLst>
        </pc:spChg>
        <pc:picChg chg="add del mod">
          <ac:chgData name="Sarah Sones" userId="S::s.sones@hautlieu.sch.je::6d0df494-85f6-4307-b3c1-ef5efc317eb0" providerId="AD" clId="Web-{30586021-5775-5750-60FC-FFC3C722E997}" dt="2022-06-07T13:04:48.716" v="57"/>
          <ac:picMkLst>
            <pc:docMk/>
            <pc:sldMk cId="2897467001" sldId="265"/>
            <ac:picMk id="2" creationId="{86307A44-42F1-830D-B641-6040A721061F}"/>
          </ac:picMkLst>
        </pc:picChg>
      </pc:sldChg>
      <pc:sldChg chg="del">
        <pc:chgData name="Sarah Sones" userId="S::s.sones@hautlieu.sch.je::6d0df494-85f6-4307-b3c1-ef5efc317eb0" providerId="AD" clId="Web-{30586021-5775-5750-60FC-FFC3C722E997}" dt="2022-06-07T12:58:38.083" v="1"/>
        <pc:sldMkLst>
          <pc:docMk/>
          <pc:sldMk cId="4168530811" sldId="269"/>
        </pc:sldMkLst>
      </pc:sldChg>
      <pc:sldChg chg="new del">
        <pc:chgData name="Sarah Sones" userId="S::s.sones@hautlieu.sch.je::6d0df494-85f6-4307-b3c1-ef5efc317eb0" providerId="AD" clId="Web-{30586021-5775-5750-60FC-FFC3C722E997}" dt="2022-06-07T12:58:46.380" v="4"/>
        <pc:sldMkLst>
          <pc:docMk/>
          <pc:sldMk cId="4271692016" sldId="278"/>
        </pc:sldMkLst>
      </pc:sldChg>
      <pc:sldChg chg="addSp modSp add replId">
        <pc:chgData name="Sarah Sones" userId="S::s.sones@hautlieu.sch.je::6d0df494-85f6-4307-b3c1-ef5efc317eb0" providerId="AD" clId="Web-{30586021-5775-5750-60FC-FFC3C722E997}" dt="2022-06-07T13:00:32.872" v="50" actId="1076"/>
        <pc:sldMkLst>
          <pc:docMk/>
          <pc:sldMk cId="974918741" sldId="279"/>
        </pc:sldMkLst>
        <pc:spChg chg="add mod">
          <ac:chgData name="Sarah Sones" userId="S::s.sones@hautlieu.sch.je::6d0df494-85f6-4307-b3c1-ef5efc317eb0" providerId="AD" clId="Web-{30586021-5775-5750-60FC-FFC3C722E997}" dt="2022-06-07T13:00:32.872" v="50" actId="1076"/>
          <ac:spMkLst>
            <pc:docMk/>
            <pc:sldMk cId="974918741" sldId="279"/>
            <ac:spMk id="4" creationId="{333565AD-7045-AEBA-FB07-544A6DB7D46D}"/>
          </ac:spMkLst>
        </pc:spChg>
        <pc:spChg chg="mod">
          <ac:chgData name="Sarah Sones" userId="S::s.sones@hautlieu.sch.je::6d0df494-85f6-4307-b3c1-ef5efc317eb0" providerId="AD" clId="Web-{30586021-5775-5750-60FC-FFC3C722E997}" dt="2022-06-07T12:59:03.897" v="33" actId="20577"/>
          <ac:spMkLst>
            <pc:docMk/>
            <pc:sldMk cId="974918741" sldId="279"/>
            <ac:spMk id="6" creationId="{A8B0D530-B9EF-48E7-B1E5-5B31DF4159F4}"/>
          </ac:spMkLst>
        </pc:spChg>
      </pc:sldChg>
      <pc:sldChg chg="new del">
        <pc:chgData name="Sarah Sones" userId="S::s.sones@hautlieu.sch.je::6d0df494-85f6-4307-b3c1-ef5efc317eb0" providerId="AD" clId="Web-{30586021-5775-5750-60FC-FFC3C722E997}" dt="2022-06-07T13:00:41.435" v="52"/>
        <pc:sldMkLst>
          <pc:docMk/>
          <pc:sldMk cId="1462881127" sldId="280"/>
        </pc:sldMkLst>
      </pc:sldChg>
      <pc:sldChg chg="new del">
        <pc:chgData name="Sarah Sones" userId="S::s.sones@hautlieu.sch.je::6d0df494-85f6-4307-b3c1-ef5efc317eb0" providerId="AD" clId="Web-{30586021-5775-5750-60FC-FFC3C722E997}" dt="2022-06-07T13:00:48.373" v="55"/>
        <pc:sldMkLst>
          <pc:docMk/>
          <pc:sldMk cId="2485196879" sldId="280"/>
        </pc:sldMkLst>
      </pc:sldChg>
      <pc:sldChg chg="add replId">
        <pc:chgData name="Sarah Sones" userId="S::s.sones@hautlieu.sch.je::6d0df494-85f6-4307-b3c1-ef5efc317eb0" providerId="AD" clId="Web-{30586021-5775-5750-60FC-FFC3C722E997}" dt="2022-06-07T13:00:46.357" v="54"/>
        <pc:sldMkLst>
          <pc:docMk/>
          <pc:sldMk cId="2977054562" sldId="28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0A664-66CB-4B35-ABE2-EC3BCBF5EAF8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E3C492-BECC-4877-B0A8-35638AE537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624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@SPryke2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4D2A-7879-46C9-9C13-1AA2BED0335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967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@SPryke2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4D2A-7879-46C9-9C13-1AA2BED0335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150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@SPryke2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4D2A-7879-46C9-9C13-1AA2BED0335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634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F2FFC-6C11-456B-B140-E748F44FD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46AF9D-C544-4FD7-A296-D564002E02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625FB-FE13-4E95-ABDF-C7C36DED9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CDFF-393B-4168-982C-0F9BAB71F42E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6AAAA-AB4B-46CA-BABF-F541A718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60631-AB8B-4AD5-99F5-C7E1C0FC9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6C2C9-212B-4528-9E8A-835362EAC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653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64797-9074-45A7-BC7C-5A016C251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60BE84-C32A-404A-A12E-10EED72C2F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64425D-EBF0-4889-812C-465A73BA2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CDFF-393B-4168-982C-0F9BAB71F42E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2C48B-C4AD-498C-8972-DFD7B04B6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D65A0-08A4-4E7D-8B60-444680FEA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6C2C9-212B-4528-9E8A-835362EAC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717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BB71C2-2191-42FD-9E96-A3ED297618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2BDABF-66DA-4BBA-AC2F-E4CFA6A25A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B5284-D6B2-4292-AB0A-169A72F59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CDFF-393B-4168-982C-0F9BAB71F42E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991BA-799D-4F63-8C63-B570F015D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24C34-46C2-4005-89D7-9B8272BE6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6C2C9-212B-4528-9E8A-835362EAC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30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61F71-8660-465A-884A-B79343C43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875B5-E992-4BE6-B389-6A95743D9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65AE8-04E7-4732-8719-F1D8ACDED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CDFF-393B-4168-982C-0F9BAB71F42E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DA3B0-1B34-4066-BC35-8C0464D14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18769-32FE-4A9A-BD6A-9336B0D44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6C2C9-212B-4528-9E8A-835362EAC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818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1ED10-5A1C-4A13-AB15-B45E33CD6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F71A6-0394-4C45-AAB1-A927A70B1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DD0AA-C5AF-46BE-98C1-1047F7692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CDFF-393B-4168-982C-0F9BAB71F42E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1F2B8-3E0A-4408-A67D-F76DD8990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65DBB-CE2C-4CE8-92FB-9CC7D59CD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6C2C9-212B-4528-9E8A-835362EAC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473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D3DF3-500A-4BCC-9CDB-0C6E9EA5E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E1DF8-666F-4BD1-8B34-041D1F84AB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BACDC0-20A7-45BC-BAD5-CD0DB8663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59874-B231-4010-A753-561E9D013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CDFF-393B-4168-982C-0F9BAB71F42E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078F9C-61F4-4C15-B012-190EEC1F1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762A52-2FF6-4809-B215-284A34C52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6C2C9-212B-4528-9E8A-835362EAC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296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969E2-48C0-4193-BD9C-A9866C608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19CC83-651D-47A9-B2BB-8CE0081BB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75CC8-115F-445C-B14C-253C10C6C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494DB-4550-43EF-9CD7-F6EB7DC613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579344-0110-4ED2-AC1C-F3B7E5E8DB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DDB586-3921-48BC-88FF-C1FEB1011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CDFF-393B-4168-982C-0F9BAB71F42E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9D02EF-B189-4AB4-9235-712F06FA7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62D907-7481-4162-8C35-6184DE1A7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6C2C9-212B-4528-9E8A-835362EAC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68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DBBC4-EEE4-48BA-8E72-C1B4A58E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597A4F-2BA8-478A-85D2-814704998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CDFF-393B-4168-982C-0F9BAB71F42E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B55EF3-F847-44D4-9857-66FE39F24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AF5524-92D1-45A1-85F1-5A5955B87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6C2C9-212B-4528-9E8A-835362EAC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451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2AA2EA-1879-4F2F-9C51-5EFE282E5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CDFF-393B-4168-982C-0F9BAB71F42E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EA49BC-2733-454F-BB4B-BF6AA02ED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E79C35-7674-4070-BE48-7CE19DF9A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6C2C9-212B-4528-9E8A-835362EAC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015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D226-800D-4E11-ADC4-0353141C6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A43BA-BAF2-4238-BEAC-ACDE493BB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62A45F-FFD5-4D3B-A49B-9CD9EB669C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198AEC-1D48-4F3D-86AA-E639FDBFA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CDFF-393B-4168-982C-0F9BAB71F42E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9590FB-13F2-4F8A-8049-AFF733B36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6AF2E9-BD3D-4A16-866E-8768C66C9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6C2C9-212B-4528-9E8A-835362EAC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531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1FA48-3243-4B76-81AD-ACF4BE706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AA103F-B09D-4D5E-A977-8CDC94B09D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C1ADD4-8678-4DDC-BBEF-792BDEE991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FA1674-5609-47C5-BD7B-DF25672D5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CDFF-393B-4168-982C-0F9BAB71F42E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880F54-69D4-4E7F-B928-FE46087C5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0FC67F-4A9D-4186-8593-CBA577E32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6C2C9-212B-4528-9E8A-835362EAC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83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07857D-8820-4334-A5F1-8944DA6B2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82B99A-EE1C-42A0-A94A-F6A1EA13D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D0CDA-A48F-4E3F-9814-3FD6EBB467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ACDFF-393B-4168-982C-0F9BAB71F42E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09DFF-E094-4F25-882A-FA737340C5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4428E-C9A6-4EFC-898B-E521AD1E2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6C2C9-212B-4528-9E8A-835362EAC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993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bbc.co.uk/bitesize/clips/z98s34j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HEANEY">
            <a:extLst>
              <a:ext uri="{FF2B5EF4-FFF2-40B4-BE49-F238E27FC236}">
                <a16:creationId xmlns:a16="http://schemas.microsoft.com/office/drawing/2014/main" id="{A18CB596-B041-4CDA-9F48-3EDF5DECC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87" y="159949"/>
            <a:ext cx="12190413" cy="65480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solidFill>
              <a:srgbClr val="3C140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3600">
                <a:solidFill>
                  <a:prstClr val="black"/>
                </a:solidFill>
                <a:latin typeface="Berlin Sans FB" panose="020E0602020502020306" pitchFamily="34" charset="0"/>
              </a:rPr>
              <a:t>LANGUAGE AND LITERATURE - SEAMUS HEANEY POETRY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rPr>
              <a:t>c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888901"/>
            <a:ext cx="12190413" cy="65480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solidFill>
              <a:srgbClr val="3C140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3600">
                <a:solidFill>
                  <a:prstClr val="black"/>
                </a:solidFill>
                <a:latin typeface="Berlin Sans FB" panose="020E0602020502020306" pitchFamily="34" charset="0"/>
              </a:rPr>
              <a:t>‘DIGGING’ 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897467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HEANEY">
            <a:extLst>
              <a:ext uri="{FF2B5EF4-FFF2-40B4-BE49-F238E27FC236}">
                <a16:creationId xmlns:a16="http://schemas.microsoft.com/office/drawing/2014/main" id="{A18CB596-B041-4CDA-9F48-3EDF5DECC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87" y="159949"/>
            <a:ext cx="12190413" cy="65480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solidFill>
              <a:srgbClr val="3C140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3600">
                <a:solidFill>
                  <a:prstClr val="black"/>
                </a:solidFill>
                <a:latin typeface="Berlin Sans FB" panose="020E0602020502020306" pitchFamily="34" charset="0"/>
              </a:rPr>
              <a:t>YOUR STARTER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rPr>
              <a:t>c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888901"/>
            <a:ext cx="12190413" cy="65480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solidFill>
              <a:srgbClr val="3C140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3600">
                <a:solidFill>
                  <a:prstClr val="black"/>
                </a:solidFill>
                <a:latin typeface="Berlin Sans FB" panose="020E0602020502020306" pitchFamily="34" charset="0"/>
              </a:rPr>
              <a:t>‘DIGGING’ 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62DCB2-09F8-4612-9859-FC0B74EC047D}"/>
              </a:ext>
            </a:extLst>
          </p:cNvPr>
          <p:cNvSpPr/>
          <p:nvPr/>
        </p:nvSpPr>
        <p:spPr>
          <a:xfrm>
            <a:off x="5676901" y="812670"/>
            <a:ext cx="6515099" cy="50783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3600"/>
              <a:t>Draw a symbol that best represents/ describes the person who helped in shaping who you are today. </a:t>
            </a:r>
          </a:p>
          <a:p>
            <a:pPr algn="ctr"/>
            <a:endParaRPr lang="en-GB" sz="3600"/>
          </a:p>
          <a:p>
            <a:pPr algn="ctr"/>
            <a:r>
              <a:rPr lang="en-GB" sz="3600"/>
              <a:t>Below the symbol, write a brief comparison between this person and the symbol you have just drawn.</a:t>
            </a:r>
          </a:p>
        </p:txBody>
      </p:sp>
      <p:pic>
        <p:nvPicPr>
          <p:cNvPr id="2" name="Picture 2" descr="Digging by Seamus Heaney (Lesson Plan)">
            <a:extLst>
              <a:ext uri="{FF2B5EF4-FFF2-40B4-BE49-F238E27FC236}">
                <a16:creationId xmlns:a16="http://schemas.microsoft.com/office/drawing/2014/main" id="{0B88B2DD-2F35-4265-894E-772FEC2BF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" y="812670"/>
            <a:ext cx="5658645" cy="507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853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HEANEY">
            <a:extLst>
              <a:ext uri="{FF2B5EF4-FFF2-40B4-BE49-F238E27FC236}">
                <a16:creationId xmlns:a16="http://schemas.microsoft.com/office/drawing/2014/main" id="{A18CB596-B041-4CDA-9F48-3EDF5DECC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87" y="159949"/>
            <a:ext cx="12190413" cy="65480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solidFill>
              <a:srgbClr val="3C140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3600">
                <a:solidFill>
                  <a:prstClr val="black"/>
                </a:solidFill>
                <a:latin typeface="Berlin Sans FB" panose="020E0602020502020306" pitchFamily="34" charset="0"/>
              </a:rPr>
              <a:t>YOUR STARTER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rPr>
              <a:t>c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888901"/>
            <a:ext cx="12190413" cy="65480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solidFill>
              <a:srgbClr val="3C140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3600">
                <a:solidFill>
                  <a:prstClr val="black"/>
                </a:solidFill>
                <a:latin typeface="Berlin Sans FB" panose="020E0602020502020306" pitchFamily="34" charset="0"/>
              </a:rPr>
              <a:t>‘DIGGING’ 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62DCB2-09F8-4612-9859-FC0B74EC047D}"/>
              </a:ext>
            </a:extLst>
          </p:cNvPr>
          <p:cNvSpPr/>
          <p:nvPr/>
        </p:nvSpPr>
        <p:spPr>
          <a:xfrm>
            <a:off x="5693570" y="1366667"/>
            <a:ext cx="6515099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3600"/>
              <a:t>Let’s discuss this with you peers.</a:t>
            </a:r>
          </a:p>
          <a:p>
            <a:pPr algn="ctr"/>
            <a:endParaRPr lang="en-GB" sz="3600"/>
          </a:p>
          <a:p>
            <a:pPr algn="ctr"/>
            <a:r>
              <a:rPr lang="en-GB" sz="3600"/>
              <a:t>What do your symbols have in common?</a:t>
            </a:r>
          </a:p>
          <a:p>
            <a:pPr algn="ctr"/>
            <a:endParaRPr lang="en-GB" sz="3600"/>
          </a:p>
          <a:p>
            <a:pPr algn="ctr"/>
            <a:r>
              <a:rPr lang="en-GB" sz="3600"/>
              <a:t>Why are these people so significant?</a:t>
            </a:r>
          </a:p>
        </p:txBody>
      </p:sp>
      <p:pic>
        <p:nvPicPr>
          <p:cNvPr id="2" name="Picture 2" descr="Digging by Seamus Heaney (Lesson Plan)">
            <a:extLst>
              <a:ext uri="{FF2B5EF4-FFF2-40B4-BE49-F238E27FC236}">
                <a16:creationId xmlns:a16="http://schemas.microsoft.com/office/drawing/2014/main" id="{0B88B2DD-2F35-4265-894E-772FEC2BF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" y="812670"/>
            <a:ext cx="5658645" cy="507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792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8B0D530-B9EF-48E7-B1E5-5B31DF4159F4}"/>
              </a:ext>
            </a:extLst>
          </p:cNvPr>
          <p:cNvSpPr txBox="1">
            <a:spLocks/>
          </p:cNvSpPr>
          <p:nvPr/>
        </p:nvSpPr>
        <p:spPr>
          <a:xfrm>
            <a:off x="1587" y="159949"/>
            <a:ext cx="12190413" cy="65480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solidFill>
              <a:srgbClr val="3C140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CONTEXT – NOTE DOWN KEY INFO FROM THE VIDEO CLIP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D1688F4-1284-494C-AF9F-75A18CD7E785}"/>
              </a:ext>
            </a:extLst>
          </p:cNvPr>
          <p:cNvSpPr txBox="1">
            <a:spLocks/>
          </p:cNvSpPr>
          <p:nvPr/>
        </p:nvSpPr>
        <p:spPr>
          <a:xfrm>
            <a:off x="0" y="6203197"/>
            <a:ext cx="12190413" cy="65480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solidFill>
              <a:srgbClr val="3C140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3600">
                <a:solidFill>
                  <a:prstClr val="black"/>
                </a:solidFill>
                <a:latin typeface="Berlin Sans FB" panose="020E0602020502020306" pitchFamily="34" charset="0"/>
              </a:rPr>
              <a:t>DIGGING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781FB8F-3714-4ED0-8D0F-5A2AEFBE1767}"/>
              </a:ext>
            </a:extLst>
          </p:cNvPr>
          <p:cNvSpPr txBox="1">
            <a:spLocks/>
          </p:cNvSpPr>
          <p:nvPr/>
        </p:nvSpPr>
        <p:spPr>
          <a:xfrm>
            <a:off x="6210300" y="782380"/>
            <a:ext cx="6324601" cy="654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hlinkClick r:id="rId2"/>
              </a:rPr>
              <a:t>https://www.bbc.co.uk/bitesize/clips/z98s34j</a:t>
            </a:r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860EE3-2C5C-4F91-A5AF-4088AD2169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56" t="9445" r="12266" b="14130"/>
          <a:stretch/>
        </p:blipFill>
        <p:spPr>
          <a:xfrm>
            <a:off x="161925" y="1182497"/>
            <a:ext cx="9448800" cy="50390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C574FF-A8D2-48DF-B422-CD04C1C95B8E}"/>
              </a:ext>
            </a:extLst>
          </p:cNvPr>
          <p:cNvSpPr txBox="1"/>
          <p:nvPr/>
        </p:nvSpPr>
        <p:spPr>
          <a:xfrm>
            <a:off x="9772650" y="1465700"/>
            <a:ext cx="2000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>
                <a:solidFill>
                  <a:srgbClr val="0070C0"/>
                </a:solidFill>
              </a:rPr>
              <a:t>Consider the poetic voice!</a:t>
            </a:r>
          </a:p>
        </p:txBody>
      </p:sp>
    </p:spTree>
    <p:extLst>
      <p:ext uri="{BB962C8B-B14F-4D97-AF65-F5344CB8AC3E}">
        <p14:creationId xmlns:p14="http://schemas.microsoft.com/office/powerpoint/2010/main" val="3905710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 result for HEANEY">
            <a:extLst>
              <a:ext uri="{FF2B5EF4-FFF2-40B4-BE49-F238E27FC236}">
                <a16:creationId xmlns:a16="http://schemas.microsoft.com/office/drawing/2014/main" id="{B41DF481-AD91-4E13-8FDC-19338ED9D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8B0D530-B9EF-48E7-B1E5-5B31DF4159F4}"/>
              </a:ext>
            </a:extLst>
          </p:cNvPr>
          <p:cNvSpPr txBox="1">
            <a:spLocks/>
          </p:cNvSpPr>
          <p:nvPr/>
        </p:nvSpPr>
        <p:spPr>
          <a:xfrm>
            <a:off x="1587" y="159949"/>
            <a:ext cx="12190413" cy="65480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solidFill>
              <a:srgbClr val="3C140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WHAT IS THE POEM ABOUT?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D1688F4-1284-494C-AF9F-75A18CD7E785}"/>
              </a:ext>
            </a:extLst>
          </p:cNvPr>
          <p:cNvSpPr txBox="1">
            <a:spLocks/>
          </p:cNvSpPr>
          <p:nvPr/>
        </p:nvSpPr>
        <p:spPr>
          <a:xfrm>
            <a:off x="0" y="6203197"/>
            <a:ext cx="12190413" cy="65480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solidFill>
              <a:srgbClr val="3C140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3600">
                <a:solidFill>
                  <a:prstClr val="black"/>
                </a:solidFill>
                <a:latin typeface="Berlin Sans FB" panose="020E0602020502020306" pitchFamily="34" charset="0"/>
              </a:rPr>
              <a:t>DIGGING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588B50-CEDB-468E-8199-E09EB899A372}"/>
              </a:ext>
            </a:extLst>
          </p:cNvPr>
          <p:cNvSpPr txBox="1"/>
          <p:nvPr/>
        </p:nvSpPr>
        <p:spPr>
          <a:xfrm>
            <a:off x="352425" y="1571625"/>
            <a:ext cx="5505450" cy="3857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885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 result for HEANEY">
            <a:extLst>
              <a:ext uri="{FF2B5EF4-FFF2-40B4-BE49-F238E27FC236}">
                <a16:creationId xmlns:a16="http://schemas.microsoft.com/office/drawing/2014/main" id="{B41DF481-AD91-4E13-8FDC-19338ED9D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8B0D530-B9EF-48E7-B1E5-5B31DF4159F4}"/>
              </a:ext>
            </a:extLst>
          </p:cNvPr>
          <p:cNvSpPr txBox="1">
            <a:spLocks/>
          </p:cNvSpPr>
          <p:nvPr/>
        </p:nvSpPr>
        <p:spPr>
          <a:xfrm>
            <a:off x="1587" y="159949"/>
            <a:ext cx="12190413" cy="65480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solidFill>
              <a:srgbClr val="3C140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40" tIns="45720" rIns="91440" bIns="4572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3600">
                <a:latin typeface="Berlin Sans FB"/>
              </a:rPr>
              <a:t>Let's annotate the first stanza together.</a:t>
            </a:r>
            <a:endParaRPr lang="en-GB" sz="3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Berlin Sans FB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D1688F4-1284-494C-AF9F-75A18CD7E785}"/>
              </a:ext>
            </a:extLst>
          </p:cNvPr>
          <p:cNvSpPr txBox="1">
            <a:spLocks/>
          </p:cNvSpPr>
          <p:nvPr/>
        </p:nvSpPr>
        <p:spPr>
          <a:xfrm>
            <a:off x="0" y="6203197"/>
            <a:ext cx="12190413" cy="65480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solidFill>
              <a:srgbClr val="3C140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3600">
                <a:solidFill>
                  <a:prstClr val="black"/>
                </a:solidFill>
                <a:latin typeface="Berlin Sans FB" panose="020E0602020502020306" pitchFamily="34" charset="0"/>
              </a:rPr>
              <a:t>DIGGING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588B50-CEDB-468E-8199-E09EB899A372}"/>
              </a:ext>
            </a:extLst>
          </p:cNvPr>
          <p:cNvSpPr txBox="1"/>
          <p:nvPr/>
        </p:nvSpPr>
        <p:spPr>
          <a:xfrm>
            <a:off x="352425" y="1571625"/>
            <a:ext cx="5505450" cy="3857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3565AD-7045-AEBA-FB07-544A6DB7D46D}"/>
              </a:ext>
            </a:extLst>
          </p:cNvPr>
          <p:cNvSpPr/>
          <p:nvPr/>
        </p:nvSpPr>
        <p:spPr>
          <a:xfrm>
            <a:off x="4381237" y="964500"/>
            <a:ext cx="7742766" cy="5078313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3600">
                <a:ea typeface="+mn-lt"/>
                <a:cs typeface="+mn-lt"/>
              </a:rPr>
              <a:t>Global Issues explored in the poems.</a:t>
            </a:r>
          </a:p>
          <a:p>
            <a:pPr marL="285750" indent="-285750">
              <a:buFont typeface="Arial"/>
              <a:buChar char="•"/>
            </a:pPr>
            <a:r>
              <a:rPr lang="en-GB" sz="3600">
                <a:ea typeface="+mn-lt"/>
                <a:cs typeface="+mn-lt"/>
              </a:rPr>
              <a:t>How does Heaney present the concept of family?</a:t>
            </a:r>
          </a:p>
          <a:p>
            <a:pPr marL="285750" indent="-285750">
              <a:buFont typeface="Arial"/>
              <a:buChar char="•"/>
            </a:pPr>
            <a:r>
              <a:rPr lang="en-GB" sz="3600">
                <a:ea typeface="+mn-lt"/>
                <a:cs typeface="+mn-lt"/>
              </a:rPr>
              <a:t>What view of Ireland does Heaney present?</a:t>
            </a:r>
          </a:p>
          <a:p>
            <a:pPr marL="285750" indent="-285750">
              <a:buFont typeface="Arial"/>
              <a:buChar char="•"/>
            </a:pPr>
            <a:r>
              <a:rPr lang="en-GB" sz="3600">
                <a:ea typeface="+mn-lt"/>
                <a:cs typeface="+mn-lt"/>
              </a:rPr>
              <a:t>How does Heaney present his views about the past?</a:t>
            </a:r>
          </a:p>
          <a:p>
            <a:pPr marL="285750" indent="-285750">
              <a:buFont typeface="Arial"/>
              <a:buChar char="•"/>
            </a:pPr>
            <a:r>
              <a:rPr lang="en-GB" sz="3600">
                <a:ea typeface="+mn-lt"/>
                <a:cs typeface="+mn-lt"/>
              </a:rPr>
              <a:t>Did you enjoy it and why?</a:t>
            </a:r>
          </a:p>
          <a:p>
            <a:pPr algn="ctr"/>
            <a:endParaRPr lang="en-GB" sz="36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4918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 result for HEANEY">
            <a:extLst>
              <a:ext uri="{FF2B5EF4-FFF2-40B4-BE49-F238E27FC236}">
                <a16:creationId xmlns:a16="http://schemas.microsoft.com/office/drawing/2014/main" id="{B41DF481-AD91-4E13-8FDC-19338ED9D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8B0D530-B9EF-48E7-B1E5-5B31DF4159F4}"/>
              </a:ext>
            </a:extLst>
          </p:cNvPr>
          <p:cNvSpPr txBox="1">
            <a:spLocks/>
          </p:cNvSpPr>
          <p:nvPr/>
        </p:nvSpPr>
        <p:spPr>
          <a:xfrm>
            <a:off x="1587" y="159949"/>
            <a:ext cx="12190413" cy="65480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solidFill>
              <a:srgbClr val="3C140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40" tIns="45720" rIns="91440" bIns="4572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3600">
                <a:latin typeface="Berlin Sans FB"/>
              </a:rPr>
              <a:t>Let's annotate the first stanza together.</a:t>
            </a:r>
            <a:endParaRPr lang="en-GB" sz="3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Berlin Sans FB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D1688F4-1284-494C-AF9F-75A18CD7E785}"/>
              </a:ext>
            </a:extLst>
          </p:cNvPr>
          <p:cNvSpPr txBox="1">
            <a:spLocks/>
          </p:cNvSpPr>
          <p:nvPr/>
        </p:nvSpPr>
        <p:spPr>
          <a:xfrm>
            <a:off x="0" y="6203197"/>
            <a:ext cx="12190413" cy="65480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solidFill>
              <a:srgbClr val="3C140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3600">
                <a:solidFill>
                  <a:prstClr val="black"/>
                </a:solidFill>
                <a:latin typeface="Berlin Sans FB" panose="020E0602020502020306" pitchFamily="34" charset="0"/>
              </a:rPr>
              <a:t>DIGGING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588B50-CEDB-468E-8199-E09EB899A372}"/>
              </a:ext>
            </a:extLst>
          </p:cNvPr>
          <p:cNvSpPr txBox="1"/>
          <p:nvPr/>
        </p:nvSpPr>
        <p:spPr>
          <a:xfrm>
            <a:off x="352425" y="1571625"/>
            <a:ext cx="5505450" cy="3857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3565AD-7045-AEBA-FB07-544A6DB7D46D}"/>
              </a:ext>
            </a:extLst>
          </p:cNvPr>
          <p:cNvSpPr/>
          <p:nvPr/>
        </p:nvSpPr>
        <p:spPr>
          <a:xfrm>
            <a:off x="4381237" y="964500"/>
            <a:ext cx="7742766" cy="5078313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3600">
                <a:ea typeface="+mn-lt"/>
                <a:cs typeface="+mn-lt"/>
              </a:rPr>
              <a:t>Global Issues explored in the poems.</a:t>
            </a:r>
          </a:p>
          <a:p>
            <a:pPr marL="285750" indent="-285750">
              <a:buFont typeface="Arial"/>
              <a:buChar char="•"/>
            </a:pPr>
            <a:r>
              <a:rPr lang="en-GB" sz="3600">
                <a:ea typeface="+mn-lt"/>
                <a:cs typeface="+mn-lt"/>
              </a:rPr>
              <a:t>How does Heaney present the concept of family?</a:t>
            </a:r>
          </a:p>
          <a:p>
            <a:pPr marL="285750" indent="-285750">
              <a:buFont typeface="Arial"/>
              <a:buChar char="•"/>
            </a:pPr>
            <a:r>
              <a:rPr lang="en-GB" sz="3600">
                <a:ea typeface="+mn-lt"/>
                <a:cs typeface="+mn-lt"/>
              </a:rPr>
              <a:t>What view of Ireland does Heaney present?</a:t>
            </a:r>
          </a:p>
          <a:p>
            <a:pPr marL="285750" indent="-285750">
              <a:buFont typeface="Arial"/>
              <a:buChar char="•"/>
            </a:pPr>
            <a:r>
              <a:rPr lang="en-GB" sz="3600">
                <a:ea typeface="+mn-lt"/>
                <a:cs typeface="+mn-lt"/>
              </a:rPr>
              <a:t>How does Heaney present his views about the past?</a:t>
            </a:r>
          </a:p>
          <a:p>
            <a:pPr marL="285750" indent="-285750">
              <a:buFont typeface="Arial"/>
              <a:buChar char="•"/>
            </a:pPr>
            <a:r>
              <a:rPr lang="en-GB" sz="3600">
                <a:ea typeface="+mn-lt"/>
                <a:cs typeface="+mn-lt"/>
              </a:rPr>
              <a:t>Did you enjoy it and why?</a:t>
            </a:r>
          </a:p>
          <a:p>
            <a:pPr algn="ctr"/>
            <a:endParaRPr lang="en-GB" sz="36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7054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504AC92FCAD049B442E7F377828B2F" ma:contentTypeVersion="" ma:contentTypeDescription="Create a new document." ma:contentTypeScope="" ma:versionID="4169c34e7f1de858247840d5ad16f164">
  <xsd:schema xmlns:xsd="http://www.w3.org/2001/XMLSchema" xmlns:xs="http://www.w3.org/2001/XMLSchema" xmlns:p="http://schemas.microsoft.com/office/2006/metadata/properties" xmlns:ns2="088707e8-fca3-4b50-8023-506d0169dc9e" xmlns:ns3="c93c2b0a-439a-4c13-8661-7726fd6caa52" targetNamespace="http://schemas.microsoft.com/office/2006/metadata/properties" ma:root="true" ma:fieldsID="f777aa915e1eb5c81c610a7ff0a5e938" ns2:_="" ns3:_="">
    <xsd:import namespace="088707e8-fca3-4b50-8023-506d0169dc9e"/>
    <xsd:import namespace="c93c2b0a-439a-4c13-8661-7726fd6caa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8707e8-fca3-4b50-8023-506d0169dc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3c2b0a-439a-4c13-8661-7726fd6caa5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BD90A2-000A-4D13-90C2-54062CE29C56}">
  <ds:schemaRefs>
    <ds:schemaRef ds:uri="088707e8-fca3-4b50-8023-506d0169dc9e"/>
    <ds:schemaRef ds:uri="c93c2b0a-439a-4c13-8661-7726fd6caa5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F867D28-568C-42B6-91D1-C70476A1AB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0DA9D1-38E4-45EA-A096-B34D828E091B}">
  <ds:schemaRefs>
    <ds:schemaRef ds:uri="088707e8-fca3-4b50-8023-506d0169dc9e"/>
    <ds:schemaRef ds:uri="c93c2b0a-439a-4c13-8661-7726fd6caa5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7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Sones</dc:creator>
  <cp:revision>1</cp:revision>
  <dcterms:created xsi:type="dcterms:W3CDTF">2019-11-04T15:53:18Z</dcterms:created>
  <dcterms:modified xsi:type="dcterms:W3CDTF">2022-06-07T13:05:32Z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0x01010052504AC92FCAD049B442E7F377828B2F</vt:lpwstr>
  </property>
</Properties>
</file>