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4" r:id="rId5"/>
    <p:sldId id="268" r:id="rId6"/>
    <p:sldId id="261" r:id="rId7"/>
    <p:sldId id="262" r:id="rId8"/>
    <p:sldId id="263" r:id="rId9"/>
    <p:sldId id="257" r:id="rId10"/>
    <p:sldId id="258" r:id="rId11"/>
    <p:sldId id="260" r:id="rId12"/>
    <p:sldId id="266" r:id="rId13"/>
    <p:sldId id="26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EF7AE9F-6BD4-FE1A-8DA8-EB8673AEE035}" v="48" dt="2022-06-07T22:07:49.6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4" d="100"/>
          <a:sy n="44" d="100"/>
        </p:scale>
        <p:origin x="1459" y="4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Sones" userId="S::s.sones@hautlieu.sch.je::6d0df494-85f6-4307-b3c1-ef5efc317eb0" providerId="AD" clId="Web-{CEF7AE9F-6BD4-FE1A-8DA8-EB8673AEE035}"/>
    <pc:docChg chg="addSld delSld modSld sldOrd">
      <pc:chgData name="Sarah Sones" userId="S::s.sones@hautlieu.sch.je::6d0df494-85f6-4307-b3c1-ef5efc317eb0" providerId="AD" clId="Web-{CEF7AE9F-6BD4-FE1A-8DA8-EB8673AEE035}" dt="2022-06-07T22:07:49.660" v="27"/>
      <pc:docMkLst>
        <pc:docMk/>
      </pc:docMkLst>
      <pc:sldChg chg="modSp">
        <pc:chgData name="Sarah Sones" userId="S::s.sones@hautlieu.sch.je::6d0df494-85f6-4307-b3c1-ef5efc317eb0" providerId="AD" clId="Web-{CEF7AE9F-6BD4-FE1A-8DA8-EB8673AEE035}" dt="2022-06-07T21:58:13.504" v="17" actId="20577"/>
        <pc:sldMkLst>
          <pc:docMk/>
          <pc:sldMk cId="0" sldId="258"/>
        </pc:sldMkLst>
        <pc:spChg chg="mod">
          <ac:chgData name="Sarah Sones" userId="S::s.sones@hautlieu.sch.je::6d0df494-85f6-4307-b3c1-ef5efc317eb0" providerId="AD" clId="Web-{CEF7AE9F-6BD4-FE1A-8DA8-EB8673AEE035}" dt="2022-06-07T21:58:13.504" v="17" actId="20577"/>
          <ac:spMkLst>
            <pc:docMk/>
            <pc:sldMk cId="0" sldId="258"/>
            <ac:spMk id="3" creationId="{00000000-0000-0000-0000-000000000000}"/>
          </ac:spMkLst>
        </pc:spChg>
      </pc:sldChg>
      <pc:sldChg chg="del">
        <pc:chgData name="Sarah Sones" userId="S::s.sones@hautlieu.sch.je::6d0df494-85f6-4307-b3c1-ef5efc317eb0" providerId="AD" clId="Web-{CEF7AE9F-6BD4-FE1A-8DA8-EB8673AEE035}" dt="2022-06-07T21:56:54.377" v="0"/>
        <pc:sldMkLst>
          <pc:docMk/>
          <pc:sldMk cId="0" sldId="259"/>
        </pc:sldMkLst>
      </pc:sldChg>
      <pc:sldChg chg="ord">
        <pc:chgData name="Sarah Sones" userId="S::s.sones@hautlieu.sch.je::6d0df494-85f6-4307-b3c1-ef5efc317eb0" providerId="AD" clId="Web-{CEF7AE9F-6BD4-FE1A-8DA8-EB8673AEE035}" dt="2022-06-07T21:59:15.818" v="18"/>
        <pc:sldMkLst>
          <pc:docMk/>
          <pc:sldMk cId="0" sldId="265"/>
        </pc:sldMkLst>
      </pc:sldChg>
      <pc:sldChg chg="del">
        <pc:chgData name="Sarah Sones" userId="S::s.sones@hautlieu.sch.je::6d0df494-85f6-4307-b3c1-ef5efc317eb0" providerId="AD" clId="Web-{CEF7AE9F-6BD4-FE1A-8DA8-EB8673AEE035}" dt="2022-06-07T21:57:01.612" v="2"/>
        <pc:sldMkLst>
          <pc:docMk/>
          <pc:sldMk cId="0" sldId="267"/>
        </pc:sldMkLst>
      </pc:sldChg>
      <pc:sldChg chg="del">
        <pc:chgData name="Sarah Sones" userId="S::s.sones@hautlieu.sch.je::6d0df494-85f6-4307-b3c1-ef5efc317eb0" providerId="AD" clId="Web-{CEF7AE9F-6BD4-FE1A-8DA8-EB8673AEE035}" dt="2022-06-07T21:56:57.080" v="1"/>
        <pc:sldMkLst>
          <pc:docMk/>
          <pc:sldMk cId="0" sldId="269"/>
        </pc:sldMkLst>
      </pc:sldChg>
      <pc:sldChg chg="addSp modSp new del">
        <pc:chgData name="Sarah Sones" userId="S::s.sones@hautlieu.sch.je::6d0df494-85f6-4307-b3c1-ef5efc317eb0" providerId="AD" clId="Web-{CEF7AE9F-6BD4-FE1A-8DA8-EB8673AEE035}" dt="2022-06-07T22:00:03.194" v="24"/>
        <pc:sldMkLst>
          <pc:docMk/>
          <pc:sldMk cId="1526826540" sldId="269"/>
        </pc:sldMkLst>
        <pc:spChg chg="add mod">
          <ac:chgData name="Sarah Sones" userId="S::s.sones@hautlieu.sch.je::6d0df494-85f6-4307-b3c1-ef5efc317eb0" providerId="AD" clId="Web-{CEF7AE9F-6BD4-FE1A-8DA8-EB8673AEE035}" dt="2022-06-07T22:00:01.210" v="23" actId="20577"/>
          <ac:spMkLst>
            <pc:docMk/>
            <pc:sldMk cId="1526826540" sldId="269"/>
            <ac:spMk id="2" creationId="{285DE37C-59F4-0B76-575E-4E4CC927FDC1}"/>
          </ac:spMkLst>
        </pc:spChg>
      </pc:sldChg>
      <pc:sldChg chg="new del ord">
        <pc:chgData name="Sarah Sones" userId="S::s.sones@hautlieu.sch.je::6d0df494-85f6-4307-b3c1-ef5efc317eb0" providerId="AD" clId="Web-{CEF7AE9F-6BD4-FE1A-8DA8-EB8673AEE035}" dt="2022-06-07T22:07:49.660" v="27"/>
        <pc:sldMkLst>
          <pc:docMk/>
          <pc:sldMk cId="3479613943" sldId="269"/>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60FC147-F355-444F-A3E1-A1E2B190F91C}" type="doc">
      <dgm:prSet loTypeId="urn:microsoft.com/office/officeart/2005/8/layout/arrow2" loCatId="process" qsTypeId="urn:microsoft.com/office/officeart/2005/8/quickstyle/simple1" qsCatId="simple" csTypeId="urn:microsoft.com/office/officeart/2005/8/colors/accent1_2" csCatId="accent1" phldr="1"/>
      <dgm:spPr/>
    </dgm:pt>
    <dgm:pt modelId="{AB202E82-21FB-4D03-86C5-FF0EB26F321F}">
      <dgm:prSet phldrT="[Text]"/>
      <dgm:spPr/>
      <dgm:t>
        <a:bodyPr/>
        <a:lstStyle/>
        <a:p>
          <a:r>
            <a:rPr lang="en-GB" b="1" dirty="0">
              <a:solidFill>
                <a:srgbClr val="C00000"/>
              </a:solidFill>
            </a:rPr>
            <a:t>WHAT?</a:t>
          </a:r>
          <a:endParaRPr lang="en-US" b="1" dirty="0">
            <a:solidFill>
              <a:srgbClr val="C00000"/>
            </a:solidFill>
          </a:endParaRPr>
        </a:p>
      </dgm:t>
    </dgm:pt>
    <dgm:pt modelId="{09B882C1-4251-4F23-8038-45FDD6CD9DD1}" type="parTrans" cxnId="{0F1383E3-46C8-41BC-BD29-16E1E44CE69C}">
      <dgm:prSet/>
      <dgm:spPr/>
      <dgm:t>
        <a:bodyPr/>
        <a:lstStyle/>
        <a:p>
          <a:endParaRPr lang="en-US"/>
        </a:p>
      </dgm:t>
    </dgm:pt>
    <dgm:pt modelId="{810FA10D-18C6-4B27-9B83-8D757B788D6C}" type="sibTrans" cxnId="{0F1383E3-46C8-41BC-BD29-16E1E44CE69C}">
      <dgm:prSet/>
      <dgm:spPr/>
      <dgm:t>
        <a:bodyPr/>
        <a:lstStyle/>
        <a:p>
          <a:endParaRPr lang="en-US"/>
        </a:p>
      </dgm:t>
    </dgm:pt>
    <dgm:pt modelId="{300E6463-9A36-4B52-88E3-C8EBF1AED9C6}">
      <dgm:prSet phldrT="[Text]" phldr="1"/>
      <dgm:spPr/>
      <dgm:t>
        <a:bodyPr/>
        <a:lstStyle/>
        <a:p>
          <a:endParaRPr lang="en-US" dirty="0"/>
        </a:p>
      </dgm:t>
    </dgm:pt>
    <dgm:pt modelId="{623FCBA9-D032-401F-A401-FEE02AF32655}" type="parTrans" cxnId="{BA353DF0-5B02-4A7C-849E-24AD9F5175EF}">
      <dgm:prSet/>
      <dgm:spPr/>
      <dgm:t>
        <a:bodyPr/>
        <a:lstStyle/>
        <a:p>
          <a:endParaRPr lang="en-US"/>
        </a:p>
      </dgm:t>
    </dgm:pt>
    <dgm:pt modelId="{00A31166-308A-4E1A-A9C4-EF6C76A5F38A}" type="sibTrans" cxnId="{BA353DF0-5B02-4A7C-849E-24AD9F5175EF}">
      <dgm:prSet/>
      <dgm:spPr/>
      <dgm:t>
        <a:bodyPr/>
        <a:lstStyle/>
        <a:p>
          <a:endParaRPr lang="en-US"/>
        </a:p>
      </dgm:t>
    </dgm:pt>
    <dgm:pt modelId="{331EE185-197B-4575-9924-71EF3BBF57BB}">
      <dgm:prSet phldrT="[Text]" phldr="1"/>
      <dgm:spPr/>
      <dgm:t>
        <a:bodyPr/>
        <a:lstStyle/>
        <a:p>
          <a:endParaRPr lang="en-US" dirty="0"/>
        </a:p>
      </dgm:t>
    </dgm:pt>
    <dgm:pt modelId="{2D8EC2C7-17A0-4CC4-B06B-74DEF13D3123}" type="parTrans" cxnId="{A6997032-3380-4836-ADCD-6A9E68150263}">
      <dgm:prSet/>
      <dgm:spPr/>
      <dgm:t>
        <a:bodyPr/>
        <a:lstStyle/>
        <a:p>
          <a:endParaRPr lang="en-US"/>
        </a:p>
      </dgm:t>
    </dgm:pt>
    <dgm:pt modelId="{14F66536-BEEC-454F-9FD4-FCAF78D0144F}" type="sibTrans" cxnId="{A6997032-3380-4836-ADCD-6A9E68150263}">
      <dgm:prSet/>
      <dgm:spPr/>
      <dgm:t>
        <a:bodyPr/>
        <a:lstStyle/>
        <a:p>
          <a:endParaRPr lang="en-US"/>
        </a:p>
      </dgm:t>
    </dgm:pt>
    <dgm:pt modelId="{69009CAA-C53D-499D-A8FD-953A8D048101}" type="pres">
      <dgm:prSet presAssocID="{060FC147-F355-444F-A3E1-A1E2B190F91C}" presName="arrowDiagram" presStyleCnt="0">
        <dgm:presLayoutVars>
          <dgm:chMax val="5"/>
          <dgm:dir/>
          <dgm:resizeHandles val="exact"/>
        </dgm:presLayoutVars>
      </dgm:prSet>
      <dgm:spPr/>
    </dgm:pt>
    <dgm:pt modelId="{8B4D9214-EDE3-4299-A950-7226A7D6049A}" type="pres">
      <dgm:prSet presAssocID="{060FC147-F355-444F-A3E1-A1E2B190F91C}" presName="arrow" presStyleLbl="bgShp" presStyleIdx="0" presStyleCnt="1" custLinFactNeighborX="5172" custLinFactNeighborY="34223"/>
      <dgm:spPr/>
    </dgm:pt>
    <dgm:pt modelId="{E8A040E8-320A-4A60-878E-FA29588EF3A9}" type="pres">
      <dgm:prSet presAssocID="{060FC147-F355-444F-A3E1-A1E2B190F91C}" presName="arrowDiagram3" presStyleCnt="0"/>
      <dgm:spPr/>
    </dgm:pt>
    <dgm:pt modelId="{8558D927-0DB2-4C01-BAFA-80478E59878F}" type="pres">
      <dgm:prSet presAssocID="{AB202E82-21FB-4D03-86C5-FF0EB26F321F}" presName="bullet3a" presStyleLbl="node1" presStyleIdx="0" presStyleCnt="3"/>
      <dgm:spPr/>
    </dgm:pt>
    <dgm:pt modelId="{BB609004-908B-4E9A-A15C-0A577C590FCE}" type="pres">
      <dgm:prSet presAssocID="{AB202E82-21FB-4D03-86C5-FF0EB26F321F}" presName="textBox3a" presStyleLbl="revTx" presStyleIdx="0" presStyleCnt="3">
        <dgm:presLayoutVars>
          <dgm:bulletEnabled val="1"/>
        </dgm:presLayoutVars>
      </dgm:prSet>
      <dgm:spPr/>
    </dgm:pt>
    <dgm:pt modelId="{8BB76BD1-0987-47D7-8A36-F890C2B36BED}" type="pres">
      <dgm:prSet presAssocID="{300E6463-9A36-4B52-88E3-C8EBF1AED9C6}" presName="bullet3b" presStyleLbl="node1" presStyleIdx="1" presStyleCnt="3"/>
      <dgm:spPr/>
    </dgm:pt>
    <dgm:pt modelId="{B4AEFC13-6BD4-4F65-AA8A-6D8054D13359}" type="pres">
      <dgm:prSet presAssocID="{300E6463-9A36-4B52-88E3-C8EBF1AED9C6}" presName="textBox3b" presStyleLbl="revTx" presStyleIdx="1" presStyleCnt="3">
        <dgm:presLayoutVars>
          <dgm:bulletEnabled val="1"/>
        </dgm:presLayoutVars>
      </dgm:prSet>
      <dgm:spPr/>
    </dgm:pt>
    <dgm:pt modelId="{0468ACC5-95AE-45C3-B478-AF1BA4FB0780}" type="pres">
      <dgm:prSet presAssocID="{331EE185-197B-4575-9924-71EF3BBF57BB}" presName="bullet3c" presStyleLbl="node1" presStyleIdx="2" presStyleCnt="3"/>
      <dgm:spPr/>
    </dgm:pt>
    <dgm:pt modelId="{8C72C9EB-1DA8-4BDD-B24D-3D9714AC97F0}" type="pres">
      <dgm:prSet presAssocID="{331EE185-197B-4575-9924-71EF3BBF57BB}" presName="textBox3c" presStyleLbl="revTx" presStyleIdx="2" presStyleCnt="3">
        <dgm:presLayoutVars>
          <dgm:bulletEnabled val="1"/>
        </dgm:presLayoutVars>
      </dgm:prSet>
      <dgm:spPr/>
    </dgm:pt>
  </dgm:ptLst>
  <dgm:cxnLst>
    <dgm:cxn modelId="{41DEB311-8382-405A-9F26-86B0506ABA92}" type="presOf" srcId="{300E6463-9A36-4B52-88E3-C8EBF1AED9C6}" destId="{B4AEFC13-6BD4-4F65-AA8A-6D8054D13359}" srcOrd="0" destOrd="0" presId="urn:microsoft.com/office/officeart/2005/8/layout/arrow2"/>
    <dgm:cxn modelId="{DDC1281B-5450-4EFB-AEBF-570C3907A936}" type="presOf" srcId="{060FC147-F355-444F-A3E1-A1E2B190F91C}" destId="{69009CAA-C53D-499D-A8FD-953A8D048101}" srcOrd="0" destOrd="0" presId="urn:microsoft.com/office/officeart/2005/8/layout/arrow2"/>
    <dgm:cxn modelId="{A6997032-3380-4836-ADCD-6A9E68150263}" srcId="{060FC147-F355-444F-A3E1-A1E2B190F91C}" destId="{331EE185-197B-4575-9924-71EF3BBF57BB}" srcOrd="2" destOrd="0" parTransId="{2D8EC2C7-17A0-4CC4-B06B-74DEF13D3123}" sibTransId="{14F66536-BEEC-454F-9FD4-FCAF78D0144F}"/>
    <dgm:cxn modelId="{D3676569-1C61-4649-825C-214D79528A7F}" type="presOf" srcId="{AB202E82-21FB-4D03-86C5-FF0EB26F321F}" destId="{BB609004-908B-4E9A-A15C-0A577C590FCE}" srcOrd="0" destOrd="0" presId="urn:microsoft.com/office/officeart/2005/8/layout/arrow2"/>
    <dgm:cxn modelId="{4954A2CD-F6A5-4FA0-85F7-76BAB4185581}" type="presOf" srcId="{331EE185-197B-4575-9924-71EF3BBF57BB}" destId="{8C72C9EB-1DA8-4BDD-B24D-3D9714AC97F0}" srcOrd="0" destOrd="0" presId="urn:microsoft.com/office/officeart/2005/8/layout/arrow2"/>
    <dgm:cxn modelId="{0F1383E3-46C8-41BC-BD29-16E1E44CE69C}" srcId="{060FC147-F355-444F-A3E1-A1E2B190F91C}" destId="{AB202E82-21FB-4D03-86C5-FF0EB26F321F}" srcOrd="0" destOrd="0" parTransId="{09B882C1-4251-4F23-8038-45FDD6CD9DD1}" sibTransId="{810FA10D-18C6-4B27-9B83-8D757B788D6C}"/>
    <dgm:cxn modelId="{BA353DF0-5B02-4A7C-849E-24AD9F5175EF}" srcId="{060FC147-F355-444F-A3E1-A1E2B190F91C}" destId="{300E6463-9A36-4B52-88E3-C8EBF1AED9C6}" srcOrd="1" destOrd="0" parTransId="{623FCBA9-D032-401F-A401-FEE02AF32655}" sibTransId="{00A31166-308A-4E1A-A9C4-EF6C76A5F38A}"/>
    <dgm:cxn modelId="{50CD59FB-2B30-4030-810A-ACBA739AA0C7}" type="presParOf" srcId="{69009CAA-C53D-499D-A8FD-953A8D048101}" destId="{8B4D9214-EDE3-4299-A950-7226A7D6049A}" srcOrd="0" destOrd="0" presId="urn:microsoft.com/office/officeart/2005/8/layout/arrow2"/>
    <dgm:cxn modelId="{DE192F80-802A-488F-9AA2-90E81846BB30}" type="presParOf" srcId="{69009CAA-C53D-499D-A8FD-953A8D048101}" destId="{E8A040E8-320A-4A60-878E-FA29588EF3A9}" srcOrd="1" destOrd="0" presId="urn:microsoft.com/office/officeart/2005/8/layout/arrow2"/>
    <dgm:cxn modelId="{4E2F2656-D35B-41F1-A0DE-0674E070FC7D}" type="presParOf" srcId="{E8A040E8-320A-4A60-878E-FA29588EF3A9}" destId="{8558D927-0DB2-4C01-BAFA-80478E59878F}" srcOrd="0" destOrd="0" presId="urn:microsoft.com/office/officeart/2005/8/layout/arrow2"/>
    <dgm:cxn modelId="{62BA482D-31F2-4CF5-9BA8-8665F0D81722}" type="presParOf" srcId="{E8A040E8-320A-4A60-878E-FA29588EF3A9}" destId="{BB609004-908B-4E9A-A15C-0A577C590FCE}" srcOrd="1" destOrd="0" presId="urn:microsoft.com/office/officeart/2005/8/layout/arrow2"/>
    <dgm:cxn modelId="{A6B06ED7-DF60-4DA8-AB07-75C8FC3ED175}" type="presParOf" srcId="{E8A040E8-320A-4A60-878E-FA29588EF3A9}" destId="{8BB76BD1-0987-47D7-8A36-F890C2B36BED}" srcOrd="2" destOrd="0" presId="urn:microsoft.com/office/officeart/2005/8/layout/arrow2"/>
    <dgm:cxn modelId="{461B5224-42F8-47DD-9D31-F7EC85C522F0}" type="presParOf" srcId="{E8A040E8-320A-4A60-878E-FA29588EF3A9}" destId="{B4AEFC13-6BD4-4F65-AA8A-6D8054D13359}" srcOrd="3" destOrd="0" presId="urn:microsoft.com/office/officeart/2005/8/layout/arrow2"/>
    <dgm:cxn modelId="{8F562AA8-28BD-403B-8868-AECB0E556B54}" type="presParOf" srcId="{E8A040E8-320A-4A60-878E-FA29588EF3A9}" destId="{0468ACC5-95AE-45C3-B478-AF1BA4FB0780}" srcOrd="4" destOrd="0" presId="urn:microsoft.com/office/officeart/2005/8/layout/arrow2"/>
    <dgm:cxn modelId="{8A5050A4-047A-40E3-83A2-D1B1AAA4C66C}" type="presParOf" srcId="{E8A040E8-320A-4A60-878E-FA29588EF3A9}" destId="{8C72C9EB-1DA8-4BDD-B24D-3D9714AC97F0}" srcOrd="5"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60FC147-F355-444F-A3E1-A1E2B190F91C}" type="doc">
      <dgm:prSet loTypeId="urn:microsoft.com/office/officeart/2005/8/layout/arrow2" loCatId="process" qsTypeId="urn:microsoft.com/office/officeart/2005/8/quickstyle/simple1" qsCatId="simple" csTypeId="urn:microsoft.com/office/officeart/2005/8/colors/accent1_2" csCatId="accent1" phldr="1"/>
      <dgm:spPr/>
    </dgm:pt>
    <dgm:pt modelId="{AB202E82-21FB-4D03-86C5-FF0EB26F321F}">
      <dgm:prSet phldrT="[Text]"/>
      <dgm:spPr/>
      <dgm:t>
        <a:bodyPr/>
        <a:lstStyle/>
        <a:p>
          <a:r>
            <a:rPr lang="en-GB" dirty="0"/>
            <a:t>WHAT?</a:t>
          </a:r>
          <a:endParaRPr lang="en-US" dirty="0"/>
        </a:p>
      </dgm:t>
    </dgm:pt>
    <dgm:pt modelId="{09B882C1-4251-4F23-8038-45FDD6CD9DD1}" type="parTrans" cxnId="{0F1383E3-46C8-41BC-BD29-16E1E44CE69C}">
      <dgm:prSet/>
      <dgm:spPr/>
      <dgm:t>
        <a:bodyPr/>
        <a:lstStyle/>
        <a:p>
          <a:endParaRPr lang="en-US"/>
        </a:p>
      </dgm:t>
    </dgm:pt>
    <dgm:pt modelId="{810FA10D-18C6-4B27-9B83-8D757B788D6C}" type="sibTrans" cxnId="{0F1383E3-46C8-41BC-BD29-16E1E44CE69C}">
      <dgm:prSet/>
      <dgm:spPr/>
      <dgm:t>
        <a:bodyPr/>
        <a:lstStyle/>
        <a:p>
          <a:endParaRPr lang="en-US"/>
        </a:p>
      </dgm:t>
    </dgm:pt>
    <dgm:pt modelId="{300E6463-9A36-4B52-88E3-C8EBF1AED9C6}">
      <dgm:prSet phldrT="[Text]"/>
      <dgm:spPr/>
      <dgm:t>
        <a:bodyPr/>
        <a:lstStyle/>
        <a:p>
          <a:r>
            <a:rPr lang="en-GB" b="1" dirty="0">
              <a:solidFill>
                <a:srgbClr val="C00000"/>
              </a:solidFill>
            </a:rPr>
            <a:t>HOW</a:t>
          </a:r>
          <a:endParaRPr lang="en-US" b="1" dirty="0">
            <a:solidFill>
              <a:srgbClr val="C00000"/>
            </a:solidFill>
          </a:endParaRPr>
        </a:p>
      </dgm:t>
    </dgm:pt>
    <dgm:pt modelId="{623FCBA9-D032-401F-A401-FEE02AF32655}" type="parTrans" cxnId="{BA353DF0-5B02-4A7C-849E-24AD9F5175EF}">
      <dgm:prSet/>
      <dgm:spPr/>
      <dgm:t>
        <a:bodyPr/>
        <a:lstStyle/>
        <a:p>
          <a:endParaRPr lang="en-US"/>
        </a:p>
      </dgm:t>
    </dgm:pt>
    <dgm:pt modelId="{00A31166-308A-4E1A-A9C4-EF6C76A5F38A}" type="sibTrans" cxnId="{BA353DF0-5B02-4A7C-849E-24AD9F5175EF}">
      <dgm:prSet/>
      <dgm:spPr/>
      <dgm:t>
        <a:bodyPr/>
        <a:lstStyle/>
        <a:p>
          <a:endParaRPr lang="en-US"/>
        </a:p>
      </dgm:t>
    </dgm:pt>
    <dgm:pt modelId="{331EE185-197B-4575-9924-71EF3BBF57BB}">
      <dgm:prSet phldrT="[Text]"/>
      <dgm:spPr/>
      <dgm:t>
        <a:bodyPr/>
        <a:lstStyle/>
        <a:p>
          <a:r>
            <a:rPr lang="en-GB" dirty="0"/>
            <a:t>WHY?</a:t>
          </a:r>
          <a:endParaRPr lang="en-US" dirty="0"/>
        </a:p>
      </dgm:t>
    </dgm:pt>
    <dgm:pt modelId="{2D8EC2C7-17A0-4CC4-B06B-74DEF13D3123}" type="parTrans" cxnId="{A6997032-3380-4836-ADCD-6A9E68150263}">
      <dgm:prSet/>
      <dgm:spPr/>
      <dgm:t>
        <a:bodyPr/>
        <a:lstStyle/>
        <a:p>
          <a:endParaRPr lang="en-US"/>
        </a:p>
      </dgm:t>
    </dgm:pt>
    <dgm:pt modelId="{14F66536-BEEC-454F-9FD4-FCAF78D0144F}" type="sibTrans" cxnId="{A6997032-3380-4836-ADCD-6A9E68150263}">
      <dgm:prSet/>
      <dgm:spPr/>
      <dgm:t>
        <a:bodyPr/>
        <a:lstStyle/>
        <a:p>
          <a:endParaRPr lang="en-US"/>
        </a:p>
      </dgm:t>
    </dgm:pt>
    <dgm:pt modelId="{69009CAA-C53D-499D-A8FD-953A8D048101}" type="pres">
      <dgm:prSet presAssocID="{060FC147-F355-444F-A3E1-A1E2B190F91C}" presName="arrowDiagram" presStyleCnt="0">
        <dgm:presLayoutVars>
          <dgm:chMax val="5"/>
          <dgm:dir/>
          <dgm:resizeHandles val="exact"/>
        </dgm:presLayoutVars>
      </dgm:prSet>
      <dgm:spPr/>
    </dgm:pt>
    <dgm:pt modelId="{8B4D9214-EDE3-4299-A950-7226A7D6049A}" type="pres">
      <dgm:prSet presAssocID="{060FC147-F355-444F-A3E1-A1E2B190F91C}" presName="arrow" presStyleLbl="bgShp" presStyleIdx="0" presStyleCnt="1" custLinFactNeighborY="11893"/>
      <dgm:spPr/>
    </dgm:pt>
    <dgm:pt modelId="{E8A040E8-320A-4A60-878E-FA29588EF3A9}" type="pres">
      <dgm:prSet presAssocID="{060FC147-F355-444F-A3E1-A1E2B190F91C}" presName="arrowDiagram3" presStyleCnt="0"/>
      <dgm:spPr/>
    </dgm:pt>
    <dgm:pt modelId="{8558D927-0DB2-4C01-BAFA-80478E59878F}" type="pres">
      <dgm:prSet presAssocID="{AB202E82-21FB-4D03-86C5-FF0EB26F321F}" presName="bullet3a" presStyleLbl="node1" presStyleIdx="0" presStyleCnt="3"/>
      <dgm:spPr/>
    </dgm:pt>
    <dgm:pt modelId="{BB609004-908B-4E9A-A15C-0A577C590FCE}" type="pres">
      <dgm:prSet presAssocID="{AB202E82-21FB-4D03-86C5-FF0EB26F321F}" presName="textBox3a" presStyleLbl="revTx" presStyleIdx="0" presStyleCnt="3">
        <dgm:presLayoutVars>
          <dgm:bulletEnabled val="1"/>
        </dgm:presLayoutVars>
      </dgm:prSet>
      <dgm:spPr/>
    </dgm:pt>
    <dgm:pt modelId="{8BB76BD1-0987-47D7-8A36-F890C2B36BED}" type="pres">
      <dgm:prSet presAssocID="{300E6463-9A36-4B52-88E3-C8EBF1AED9C6}" presName="bullet3b" presStyleLbl="node1" presStyleIdx="1" presStyleCnt="3"/>
      <dgm:spPr/>
    </dgm:pt>
    <dgm:pt modelId="{B4AEFC13-6BD4-4F65-AA8A-6D8054D13359}" type="pres">
      <dgm:prSet presAssocID="{300E6463-9A36-4B52-88E3-C8EBF1AED9C6}" presName="textBox3b" presStyleLbl="revTx" presStyleIdx="1" presStyleCnt="3">
        <dgm:presLayoutVars>
          <dgm:bulletEnabled val="1"/>
        </dgm:presLayoutVars>
      </dgm:prSet>
      <dgm:spPr/>
    </dgm:pt>
    <dgm:pt modelId="{0468ACC5-95AE-45C3-B478-AF1BA4FB0780}" type="pres">
      <dgm:prSet presAssocID="{331EE185-197B-4575-9924-71EF3BBF57BB}" presName="bullet3c" presStyleLbl="node1" presStyleIdx="2" presStyleCnt="3"/>
      <dgm:spPr/>
    </dgm:pt>
    <dgm:pt modelId="{8C72C9EB-1DA8-4BDD-B24D-3D9714AC97F0}" type="pres">
      <dgm:prSet presAssocID="{331EE185-197B-4575-9924-71EF3BBF57BB}" presName="textBox3c" presStyleLbl="revTx" presStyleIdx="2" presStyleCnt="3">
        <dgm:presLayoutVars>
          <dgm:bulletEnabled val="1"/>
        </dgm:presLayoutVars>
      </dgm:prSet>
      <dgm:spPr/>
    </dgm:pt>
  </dgm:ptLst>
  <dgm:cxnLst>
    <dgm:cxn modelId="{CA527802-998D-4A50-A9ED-75A05F2DCB79}" type="presOf" srcId="{300E6463-9A36-4B52-88E3-C8EBF1AED9C6}" destId="{B4AEFC13-6BD4-4F65-AA8A-6D8054D13359}" srcOrd="0" destOrd="0" presId="urn:microsoft.com/office/officeart/2005/8/layout/arrow2"/>
    <dgm:cxn modelId="{A6997032-3380-4836-ADCD-6A9E68150263}" srcId="{060FC147-F355-444F-A3E1-A1E2B190F91C}" destId="{331EE185-197B-4575-9924-71EF3BBF57BB}" srcOrd="2" destOrd="0" parTransId="{2D8EC2C7-17A0-4CC4-B06B-74DEF13D3123}" sibTransId="{14F66536-BEEC-454F-9FD4-FCAF78D0144F}"/>
    <dgm:cxn modelId="{F08F2477-4A93-4FC2-A5B2-7AE8716FCBFB}" type="presOf" srcId="{331EE185-197B-4575-9924-71EF3BBF57BB}" destId="{8C72C9EB-1DA8-4BDD-B24D-3D9714AC97F0}" srcOrd="0" destOrd="0" presId="urn:microsoft.com/office/officeart/2005/8/layout/arrow2"/>
    <dgm:cxn modelId="{0A223181-171A-4DF9-A177-B24B72674AB9}" type="presOf" srcId="{AB202E82-21FB-4D03-86C5-FF0EB26F321F}" destId="{BB609004-908B-4E9A-A15C-0A577C590FCE}" srcOrd="0" destOrd="0" presId="urn:microsoft.com/office/officeart/2005/8/layout/arrow2"/>
    <dgm:cxn modelId="{D4B0C0B3-8980-4EE6-810D-B0CCD8ADF38A}" type="presOf" srcId="{060FC147-F355-444F-A3E1-A1E2B190F91C}" destId="{69009CAA-C53D-499D-A8FD-953A8D048101}" srcOrd="0" destOrd="0" presId="urn:microsoft.com/office/officeart/2005/8/layout/arrow2"/>
    <dgm:cxn modelId="{0F1383E3-46C8-41BC-BD29-16E1E44CE69C}" srcId="{060FC147-F355-444F-A3E1-A1E2B190F91C}" destId="{AB202E82-21FB-4D03-86C5-FF0EB26F321F}" srcOrd="0" destOrd="0" parTransId="{09B882C1-4251-4F23-8038-45FDD6CD9DD1}" sibTransId="{810FA10D-18C6-4B27-9B83-8D757B788D6C}"/>
    <dgm:cxn modelId="{BA353DF0-5B02-4A7C-849E-24AD9F5175EF}" srcId="{060FC147-F355-444F-A3E1-A1E2B190F91C}" destId="{300E6463-9A36-4B52-88E3-C8EBF1AED9C6}" srcOrd="1" destOrd="0" parTransId="{623FCBA9-D032-401F-A401-FEE02AF32655}" sibTransId="{00A31166-308A-4E1A-A9C4-EF6C76A5F38A}"/>
    <dgm:cxn modelId="{C7D7FF0A-8178-4FEF-9455-DCA1D2CC744F}" type="presParOf" srcId="{69009CAA-C53D-499D-A8FD-953A8D048101}" destId="{8B4D9214-EDE3-4299-A950-7226A7D6049A}" srcOrd="0" destOrd="0" presId="urn:microsoft.com/office/officeart/2005/8/layout/arrow2"/>
    <dgm:cxn modelId="{A9CBBDBF-41C4-4DDC-9AF4-9B295A5649DF}" type="presParOf" srcId="{69009CAA-C53D-499D-A8FD-953A8D048101}" destId="{E8A040E8-320A-4A60-878E-FA29588EF3A9}" srcOrd="1" destOrd="0" presId="urn:microsoft.com/office/officeart/2005/8/layout/arrow2"/>
    <dgm:cxn modelId="{8AE5B5F5-1B17-47D0-8752-5E896953310F}" type="presParOf" srcId="{E8A040E8-320A-4A60-878E-FA29588EF3A9}" destId="{8558D927-0DB2-4C01-BAFA-80478E59878F}" srcOrd="0" destOrd="0" presId="urn:microsoft.com/office/officeart/2005/8/layout/arrow2"/>
    <dgm:cxn modelId="{70C0AF24-E014-4EF7-9CA8-A48EFB521900}" type="presParOf" srcId="{E8A040E8-320A-4A60-878E-FA29588EF3A9}" destId="{BB609004-908B-4E9A-A15C-0A577C590FCE}" srcOrd="1" destOrd="0" presId="urn:microsoft.com/office/officeart/2005/8/layout/arrow2"/>
    <dgm:cxn modelId="{9A7A2A67-18C1-4C5A-A4AF-FD5669751DEA}" type="presParOf" srcId="{E8A040E8-320A-4A60-878E-FA29588EF3A9}" destId="{8BB76BD1-0987-47D7-8A36-F890C2B36BED}" srcOrd="2" destOrd="0" presId="urn:microsoft.com/office/officeart/2005/8/layout/arrow2"/>
    <dgm:cxn modelId="{AAF24B62-FF25-4526-A585-EBF67565C758}" type="presParOf" srcId="{E8A040E8-320A-4A60-878E-FA29588EF3A9}" destId="{B4AEFC13-6BD4-4F65-AA8A-6D8054D13359}" srcOrd="3" destOrd="0" presId="urn:microsoft.com/office/officeart/2005/8/layout/arrow2"/>
    <dgm:cxn modelId="{FB64D7E1-FF55-4CC0-82DA-0CAE1E36BE7E}" type="presParOf" srcId="{E8A040E8-320A-4A60-878E-FA29588EF3A9}" destId="{0468ACC5-95AE-45C3-B478-AF1BA4FB0780}" srcOrd="4" destOrd="0" presId="urn:microsoft.com/office/officeart/2005/8/layout/arrow2"/>
    <dgm:cxn modelId="{18026933-A593-43BB-9CA2-DC19B05C28D1}" type="presParOf" srcId="{E8A040E8-320A-4A60-878E-FA29588EF3A9}" destId="{8C72C9EB-1DA8-4BDD-B24D-3D9714AC97F0}" srcOrd="5" destOrd="0" presId="urn:microsoft.com/office/officeart/2005/8/layout/arrow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60FC147-F355-444F-A3E1-A1E2B190F91C}" type="doc">
      <dgm:prSet loTypeId="urn:microsoft.com/office/officeart/2005/8/layout/arrow2" loCatId="process" qsTypeId="urn:microsoft.com/office/officeart/2005/8/quickstyle/simple1" qsCatId="simple" csTypeId="urn:microsoft.com/office/officeart/2005/8/colors/accent1_2" csCatId="accent1" phldr="1"/>
      <dgm:spPr/>
    </dgm:pt>
    <dgm:pt modelId="{AB202E82-21FB-4D03-86C5-FF0EB26F321F}">
      <dgm:prSet phldrT="[Text]"/>
      <dgm:spPr/>
      <dgm:t>
        <a:bodyPr/>
        <a:lstStyle/>
        <a:p>
          <a:r>
            <a:rPr lang="en-GB" dirty="0"/>
            <a:t>WHAT?</a:t>
          </a:r>
          <a:endParaRPr lang="en-US" dirty="0"/>
        </a:p>
      </dgm:t>
    </dgm:pt>
    <dgm:pt modelId="{09B882C1-4251-4F23-8038-45FDD6CD9DD1}" type="parTrans" cxnId="{0F1383E3-46C8-41BC-BD29-16E1E44CE69C}">
      <dgm:prSet/>
      <dgm:spPr/>
      <dgm:t>
        <a:bodyPr/>
        <a:lstStyle/>
        <a:p>
          <a:endParaRPr lang="en-US"/>
        </a:p>
      </dgm:t>
    </dgm:pt>
    <dgm:pt modelId="{810FA10D-18C6-4B27-9B83-8D757B788D6C}" type="sibTrans" cxnId="{0F1383E3-46C8-41BC-BD29-16E1E44CE69C}">
      <dgm:prSet/>
      <dgm:spPr/>
      <dgm:t>
        <a:bodyPr/>
        <a:lstStyle/>
        <a:p>
          <a:endParaRPr lang="en-US"/>
        </a:p>
      </dgm:t>
    </dgm:pt>
    <dgm:pt modelId="{300E6463-9A36-4B52-88E3-C8EBF1AED9C6}">
      <dgm:prSet phldrT="[Text]" phldr="1"/>
      <dgm:spPr/>
      <dgm:t>
        <a:bodyPr/>
        <a:lstStyle/>
        <a:p>
          <a:endParaRPr lang="en-US" dirty="0"/>
        </a:p>
      </dgm:t>
    </dgm:pt>
    <dgm:pt modelId="{623FCBA9-D032-401F-A401-FEE02AF32655}" type="parTrans" cxnId="{BA353DF0-5B02-4A7C-849E-24AD9F5175EF}">
      <dgm:prSet/>
      <dgm:spPr/>
      <dgm:t>
        <a:bodyPr/>
        <a:lstStyle/>
        <a:p>
          <a:endParaRPr lang="en-US"/>
        </a:p>
      </dgm:t>
    </dgm:pt>
    <dgm:pt modelId="{00A31166-308A-4E1A-A9C4-EF6C76A5F38A}" type="sibTrans" cxnId="{BA353DF0-5B02-4A7C-849E-24AD9F5175EF}">
      <dgm:prSet/>
      <dgm:spPr/>
      <dgm:t>
        <a:bodyPr/>
        <a:lstStyle/>
        <a:p>
          <a:endParaRPr lang="en-US"/>
        </a:p>
      </dgm:t>
    </dgm:pt>
    <dgm:pt modelId="{331EE185-197B-4575-9924-71EF3BBF57BB}">
      <dgm:prSet phldrT="[Text]"/>
      <dgm:spPr/>
      <dgm:t>
        <a:bodyPr/>
        <a:lstStyle/>
        <a:p>
          <a:r>
            <a:rPr lang="en-GB" b="1" dirty="0">
              <a:solidFill>
                <a:srgbClr val="C00000"/>
              </a:solidFill>
            </a:rPr>
            <a:t>WHY?</a:t>
          </a:r>
          <a:endParaRPr lang="en-US" b="1" dirty="0">
            <a:solidFill>
              <a:srgbClr val="C00000"/>
            </a:solidFill>
          </a:endParaRPr>
        </a:p>
      </dgm:t>
    </dgm:pt>
    <dgm:pt modelId="{2D8EC2C7-17A0-4CC4-B06B-74DEF13D3123}" type="parTrans" cxnId="{A6997032-3380-4836-ADCD-6A9E68150263}">
      <dgm:prSet/>
      <dgm:spPr/>
      <dgm:t>
        <a:bodyPr/>
        <a:lstStyle/>
        <a:p>
          <a:endParaRPr lang="en-US"/>
        </a:p>
      </dgm:t>
    </dgm:pt>
    <dgm:pt modelId="{14F66536-BEEC-454F-9FD4-FCAF78D0144F}" type="sibTrans" cxnId="{A6997032-3380-4836-ADCD-6A9E68150263}">
      <dgm:prSet/>
      <dgm:spPr/>
      <dgm:t>
        <a:bodyPr/>
        <a:lstStyle/>
        <a:p>
          <a:endParaRPr lang="en-US"/>
        </a:p>
      </dgm:t>
    </dgm:pt>
    <dgm:pt modelId="{69009CAA-C53D-499D-A8FD-953A8D048101}" type="pres">
      <dgm:prSet presAssocID="{060FC147-F355-444F-A3E1-A1E2B190F91C}" presName="arrowDiagram" presStyleCnt="0">
        <dgm:presLayoutVars>
          <dgm:chMax val="5"/>
          <dgm:dir/>
          <dgm:resizeHandles val="exact"/>
        </dgm:presLayoutVars>
      </dgm:prSet>
      <dgm:spPr/>
    </dgm:pt>
    <dgm:pt modelId="{8B4D9214-EDE3-4299-A950-7226A7D6049A}" type="pres">
      <dgm:prSet presAssocID="{060FC147-F355-444F-A3E1-A1E2B190F91C}" presName="arrow" presStyleLbl="bgShp" presStyleIdx="0" presStyleCnt="1" custLinFactNeighborY="11893"/>
      <dgm:spPr/>
    </dgm:pt>
    <dgm:pt modelId="{E8A040E8-320A-4A60-878E-FA29588EF3A9}" type="pres">
      <dgm:prSet presAssocID="{060FC147-F355-444F-A3E1-A1E2B190F91C}" presName="arrowDiagram3" presStyleCnt="0"/>
      <dgm:spPr/>
    </dgm:pt>
    <dgm:pt modelId="{8558D927-0DB2-4C01-BAFA-80478E59878F}" type="pres">
      <dgm:prSet presAssocID="{AB202E82-21FB-4D03-86C5-FF0EB26F321F}" presName="bullet3a" presStyleLbl="node1" presStyleIdx="0" presStyleCnt="3"/>
      <dgm:spPr/>
    </dgm:pt>
    <dgm:pt modelId="{BB609004-908B-4E9A-A15C-0A577C590FCE}" type="pres">
      <dgm:prSet presAssocID="{AB202E82-21FB-4D03-86C5-FF0EB26F321F}" presName="textBox3a" presStyleLbl="revTx" presStyleIdx="0" presStyleCnt="3">
        <dgm:presLayoutVars>
          <dgm:bulletEnabled val="1"/>
        </dgm:presLayoutVars>
      </dgm:prSet>
      <dgm:spPr/>
    </dgm:pt>
    <dgm:pt modelId="{8BB76BD1-0987-47D7-8A36-F890C2B36BED}" type="pres">
      <dgm:prSet presAssocID="{300E6463-9A36-4B52-88E3-C8EBF1AED9C6}" presName="bullet3b" presStyleLbl="node1" presStyleIdx="1" presStyleCnt="3"/>
      <dgm:spPr/>
    </dgm:pt>
    <dgm:pt modelId="{B4AEFC13-6BD4-4F65-AA8A-6D8054D13359}" type="pres">
      <dgm:prSet presAssocID="{300E6463-9A36-4B52-88E3-C8EBF1AED9C6}" presName="textBox3b" presStyleLbl="revTx" presStyleIdx="1" presStyleCnt="3">
        <dgm:presLayoutVars>
          <dgm:bulletEnabled val="1"/>
        </dgm:presLayoutVars>
      </dgm:prSet>
      <dgm:spPr/>
    </dgm:pt>
    <dgm:pt modelId="{0468ACC5-95AE-45C3-B478-AF1BA4FB0780}" type="pres">
      <dgm:prSet presAssocID="{331EE185-197B-4575-9924-71EF3BBF57BB}" presName="bullet3c" presStyleLbl="node1" presStyleIdx="2" presStyleCnt="3"/>
      <dgm:spPr/>
    </dgm:pt>
    <dgm:pt modelId="{8C72C9EB-1DA8-4BDD-B24D-3D9714AC97F0}" type="pres">
      <dgm:prSet presAssocID="{331EE185-197B-4575-9924-71EF3BBF57BB}" presName="textBox3c" presStyleLbl="revTx" presStyleIdx="2" presStyleCnt="3">
        <dgm:presLayoutVars>
          <dgm:bulletEnabled val="1"/>
        </dgm:presLayoutVars>
      </dgm:prSet>
      <dgm:spPr/>
    </dgm:pt>
  </dgm:ptLst>
  <dgm:cxnLst>
    <dgm:cxn modelId="{D939D523-07CE-4FD0-98C2-2F5760DB9CD9}" type="presOf" srcId="{060FC147-F355-444F-A3E1-A1E2B190F91C}" destId="{69009CAA-C53D-499D-A8FD-953A8D048101}" srcOrd="0" destOrd="0" presId="urn:microsoft.com/office/officeart/2005/8/layout/arrow2"/>
    <dgm:cxn modelId="{A6997032-3380-4836-ADCD-6A9E68150263}" srcId="{060FC147-F355-444F-A3E1-A1E2B190F91C}" destId="{331EE185-197B-4575-9924-71EF3BBF57BB}" srcOrd="2" destOrd="0" parTransId="{2D8EC2C7-17A0-4CC4-B06B-74DEF13D3123}" sibTransId="{14F66536-BEEC-454F-9FD4-FCAF78D0144F}"/>
    <dgm:cxn modelId="{33266733-ABDE-464E-9CB4-6209BBB50283}" type="presOf" srcId="{AB202E82-21FB-4D03-86C5-FF0EB26F321F}" destId="{BB609004-908B-4E9A-A15C-0A577C590FCE}" srcOrd="0" destOrd="0" presId="urn:microsoft.com/office/officeart/2005/8/layout/arrow2"/>
    <dgm:cxn modelId="{BA038934-6991-4D08-8871-89D2C352E9A4}" type="presOf" srcId="{331EE185-197B-4575-9924-71EF3BBF57BB}" destId="{8C72C9EB-1DA8-4BDD-B24D-3D9714AC97F0}" srcOrd="0" destOrd="0" presId="urn:microsoft.com/office/officeart/2005/8/layout/arrow2"/>
    <dgm:cxn modelId="{0F1383E3-46C8-41BC-BD29-16E1E44CE69C}" srcId="{060FC147-F355-444F-A3E1-A1E2B190F91C}" destId="{AB202E82-21FB-4D03-86C5-FF0EB26F321F}" srcOrd="0" destOrd="0" parTransId="{09B882C1-4251-4F23-8038-45FDD6CD9DD1}" sibTransId="{810FA10D-18C6-4B27-9B83-8D757B788D6C}"/>
    <dgm:cxn modelId="{BA353DF0-5B02-4A7C-849E-24AD9F5175EF}" srcId="{060FC147-F355-444F-A3E1-A1E2B190F91C}" destId="{300E6463-9A36-4B52-88E3-C8EBF1AED9C6}" srcOrd="1" destOrd="0" parTransId="{623FCBA9-D032-401F-A401-FEE02AF32655}" sibTransId="{00A31166-308A-4E1A-A9C4-EF6C76A5F38A}"/>
    <dgm:cxn modelId="{A34304F7-DA97-47C9-ABE3-64432150D72E}" type="presOf" srcId="{300E6463-9A36-4B52-88E3-C8EBF1AED9C6}" destId="{B4AEFC13-6BD4-4F65-AA8A-6D8054D13359}" srcOrd="0" destOrd="0" presId="urn:microsoft.com/office/officeart/2005/8/layout/arrow2"/>
    <dgm:cxn modelId="{CBE5409B-EAC1-4F6F-B4EE-14CA2031EDE3}" type="presParOf" srcId="{69009CAA-C53D-499D-A8FD-953A8D048101}" destId="{8B4D9214-EDE3-4299-A950-7226A7D6049A}" srcOrd="0" destOrd="0" presId="urn:microsoft.com/office/officeart/2005/8/layout/arrow2"/>
    <dgm:cxn modelId="{9650F0AB-818D-4C8E-913A-C1387CD2D3D6}" type="presParOf" srcId="{69009CAA-C53D-499D-A8FD-953A8D048101}" destId="{E8A040E8-320A-4A60-878E-FA29588EF3A9}" srcOrd="1" destOrd="0" presId="urn:microsoft.com/office/officeart/2005/8/layout/arrow2"/>
    <dgm:cxn modelId="{5657BD5C-BB2E-4EF3-B36B-B81E0B6735C4}" type="presParOf" srcId="{E8A040E8-320A-4A60-878E-FA29588EF3A9}" destId="{8558D927-0DB2-4C01-BAFA-80478E59878F}" srcOrd="0" destOrd="0" presId="urn:microsoft.com/office/officeart/2005/8/layout/arrow2"/>
    <dgm:cxn modelId="{84D3FBE8-0631-4D04-8EE3-F75000BB498B}" type="presParOf" srcId="{E8A040E8-320A-4A60-878E-FA29588EF3A9}" destId="{BB609004-908B-4E9A-A15C-0A577C590FCE}" srcOrd="1" destOrd="0" presId="urn:microsoft.com/office/officeart/2005/8/layout/arrow2"/>
    <dgm:cxn modelId="{23A12A7A-7C9B-4FFC-87B7-E61B7B7ABA12}" type="presParOf" srcId="{E8A040E8-320A-4A60-878E-FA29588EF3A9}" destId="{8BB76BD1-0987-47D7-8A36-F890C2B36BED}" srcOrd="2" destOrd="0" presId="urn:microsoft.com/office/officeart/2005/8/layout/arrow2"/>
    <dgm:cxn modelId="{5AE3D4AC-B0ED-4530-BA6B-424903EE9221}" type="presParOf" srcId="{E8A040E8-320A-4A60-878E-FA29588EF3A9}" destId="{B4AEFC13-6BD4-4F65-AA8A-6D8054D13359}" srcOrd="3" destOrd="0" presId="urn:microsoft.com/office/officeart/2005/8/layout/arrow2"/>
    <dgm:cxn modelId="{CC4CE442-FB1C-4A04-9BFE-B16BB406F06B}" type="presParOf" srcId="{E8A040E8-320A-4A60-878E-FA29588EF3A9}" destId="{0468ACC5-95AE-45C3-B478-AF1BA4FB0780}" srcOrd="4" destOrd="0" presId="urn:microsoft.com/office/officeart/2005/8/layout/arrow2"/>
    <dgm:cxn modelId="{AF93AC70-2627-4CE9-81D1-385B7B27DF89}" type="presParOf" srcId="{E8A040E8-320A-4A60-878E-FA29588EF3A9}" destId="{8C72C9EB-1DA8-4BDD-B24D-3D9714AC97F0}" srcOrd="5"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4D9214-EDE3-4299-A950-7226A7D6049A}">
      <dsp:nvSpPr>
        <dsp:cNvPr id="0" name=""/>
        <dsp:cNvSpPr/>
      </dsp:nvSpPr>
      <dsp:spPr>
        <a:xfrm>
          <a:off x="0" y="517605"/>
          <a:ext cx="4176464" cy="2610290"/>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558D927-0DB2-4C01-BAFA-80478E59878F}">
      <dsp:nvSpPr>
        <dsp:cNvPr id="0" name=""/>
        <dsp:cNvSpPr/>
      </dsp:nvSpPr>
      <dsp:spPr>
        <a:xfrm>
          <a:off x="530410" y="2060425"/>
          <a:ext cx="108588" cy="10858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B609004-908B-4E9A-A15C-0A577C590FCE}">
      <dsp:nvSpPr>
        <dsp:cNvPr id="0" name=""/>
        <dsp:cNvSpPr/>
      </dsp:nvSpPr>
      <dsp:spPr>
        <a:xfrm>
          <a:off x="584704" y="2114719"/>
          <a:ext cx="973116" cy="7543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539" tIns="0" rIns="0" bIns="0" numCol="1" spcCol="1270" anchor="t" anchorCtr="0">
          <a:noAutofit/>
        </a:bodyPr>
        <a:lstStyle/>
        <a:p>
          <a:pPr marL="0" lvl="0" indent="0" algn="l" defTabSz="1022350">
            <a:lnSpc>
              <a:spcPct val="90000"/>
            </a:lnSpc>
            <a:spcBef>
              <a:spcPct val="0"/>
            </a:spcBef>
            <a:spcAft>
              <a:spcPct val="35000"/>
            </a:spcAft>
            <a:buNone/>
          </a:pPr>
          <a:r>
            <a:rPr lang="en-GB" sz="2300" b="1" kern="1200" dirty="0">
              <a:solidFill>
                <a:srgbClr val="C00000"/>
              </a:solidFill>
            </a:rPr>
            <a:t>WHAT?</a:t>
          </a:r>
          <a:endParaRPr lang="en-US" sz="2300" b="1" kern="1200" dirty="0">
            <a:solidFill>
              <a:srgbClr val="C00000"/>
            </a:solidFill>
          </a:endParaRPr>
        </a:p>
      </dsp:txBody>
      <dsp:txXfrm>
        <a:off x="584704" y="2114719"/>
        <a:ext cx="973116" cy="754373"/>
      </dsp:txXfrm>
    </dsp:sp>
    <dsp:sp modelId="{8BB76BD1-0987-47D7-8A36-F890C2B36BED}">
      <dsp:nvSpPr>
        <dsp:cNvPr id="0" name=""/>
        <dsp:cNvSpPr/>
      </dsp:nvSpPr>
      <dsp:spPr>
        <a:xfrm>
          <a:off x="1488909" y="1350948"/>
          <a:ext cx="196293" cy="19629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AEFC13-6BD4-4F65-AA8A-6D8054D13359}">
      <dsp:nvSpPr>
        <dsp:cNvPr id="0" name=""/>
        <dsp:cNvSpPr/>
      </dsp:nvSpPr>
      <dsp:spPr>
        <a:xfrm>
          <a:off x="1587056" y="1449095"/>
          <a:ext cx="1002351" cy="14199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4012" tIns="0" rIns="0" bIns="0" numCol="1" spcCol="1270" anchor="t" anchorCtr="0">
          <a:noAutofit/>
        </a:bodyPr>
        <a:lstStyle/>
        <a:p>
          <a:pPr marL="0" lvl="0" indent="0" algn="l" defTabSz="1022350">
            <a:lnSpc>
              <a:spcPct val="90000"/>
            </a:lnSpc>
            <a:spcBef>
              <a:spcPct val="0"/>
            </a:spcBef>
            <a:spcAft>
              <a:spcPct val="35000"/>
            </a:spcAft>
            <a:buNone/>
          </a:pPr>
          <a:endParaRPr lang="en-US" sz="2300" kern="1200" dirty="0"/>
        </a:p>
      </dsp:txBody>
      <dsp:txXfrm>
        <a:off x="1587056" y="1449095"/>
        <a:ext cx="1002351" cy="1419997"/>
      </dsp:txXfrm>
    </dsp:sp>
    <dsp:sp modelId="{0468ACC5-95AE-45C3-B478-AF1BA4FB0780}">
      <dsp:nvSpPr>
        <dsp:cNvPr id="0" name=""/>
        <dsp:cNvSpPr/>
      </dsp:nvSpPr>
      <dsp:spPr>
        <a:xfrm>
          <a:off x="2641613" y="919206"/>
          <a:ext cx="271470" cy="27147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72C9EB-1DA8-4BDD-B24D-3D9714AC97F0}">
      <dsp:nvSpPr>
        <dsp:cNvPr id="0" name=""/>
        <dsp:cNvSpPr/>
      </dsp:nvSpPr>
      <dsp:spPr>
        <a:xfrm>
          <a:off x="2777348" y="1054941"/>
          <a:ext cx="1002351" cy="18141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3846" tIns="0" rIns="0" bIns="0" numCol="1" spcCol="1270" anchor="t" anchorCtr="0">
          <a:noAutofit/>
        </a:bodyPr>
        <a:lstStyle/>
        <a:p>
          <a:pPr marL="0" lvl="0" indent="0" algn="l" defTabSz="1022350">
            <a:lnSpc>
              <a:spcPct val="90000"/>
            </a:lnSpc>
            <a:spcBef>
              <a:spcPct val="0"/>
            </a:spcBef>
            <a:spcAft>
              <a:spcPct val="35000"/>
            </a:spcAft>
            <a:buNone/>
          </a:pPr>
          <a:endParaRPr lang="en-US" sz="2300" kern="1200" dirty="0"/>
        </a:p>
      </dsp:txBody>
      <dsp:txXfrm>
        <a:off x="2777348" y="1054941"/>
        <a:ext cx="1002351" cy="181415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4D9214-EDE3-4299-A950-7226A7D6049A}">
      <dsp:nvSpPr>
        <dsp:cNvPr id="0" name=""/>
        <dsp:cNvSpPr/>
      </dsp:nvSpPr>
      <dsp:spPr>
        <a:xfrm>
          <a:off x="0" y="798681"/>
          <a:ext cx="3600400" cy="2250249"/>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558D927-0DB2-4C01-BAFA-80478E59878F}">
      <dsp:nvSpPr>
        <dsp:cNvPr id="0" name=""/>
        <dsp:cNvSpPr/>
      </dsp:nvSpPr>
      <dsp:spPr>
        <a:xfrm>
          <a:off x="457250" y="2084181"/>
          <a:ext cx="93610" cy="9361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B609004-908B-4E9A-A15C-0A577C590FCE}">
      <dsp:nvSpPr>
        <dsp:cNvPr id="0" name=""/>
        <dsp:cNvSpPr/>
      </dsp:nvSpPr>
      <dsp:spPr>
        <a:xfrm>
          <a:off x="504056" y="2130986"/>
          <a:ext cx="838893" cy="650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602" tIns="0" rIns="0" bIns="0" numCol="1" spcCol="1270" anchor="t" anchorCtr="0">
          <a:noAutofit/>
        </a:bodyPr>
        <a:lstStyle/>
        <a:p>
          <a:pPr marL="0" lvl="0" indent="0" algn="l" defTabSz="889000">
            <a:lnSpc>
              <a:spcPct val="90000"/>
            </a:lnSpc>
            <a:spcBef>
              <a:spcPct val="0"/>
            </a:spcBef>
            <a:spcAft>
              <a:spcPct val="35000"/>
            </a:spcAft>
            <a:buNone/>
          </a:pPr>
          <a:r>
            <a:rPr lang="en-GB" sz="2000" kern="1200" dirty="0"/>
            <a:t>WHAT?</a:t>
          </a:r>
          <a:endParaRPr lang="en-US" sz="2000" kern="1200" dirty="0"/>
        </a:p>
      </dsp:txBody>
      <dsp:txXfrm>
        <a:off x="504056" y="2130986"/>
        <a:ext cx="838893" cy="650322"/>
      </dsp:txXfrm>
    </dsp:sp>
    <dsp:sp modelId="{8BB76BD1-0987-47D7-8A36-F890C2B36BED}">
      <dsp:nvSpPr>
        <dsp:cNvPr id="0" name=""/>
        <dsp:cNvSpPr/>
      </dsp:nvSpPr>
      <dsp:spPr>
        <a:xfrm>
          <a:off x="1283542" y="1472563"/>
          <a:ext cx="169218" cy="16921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AEFC13-6BD4-4F65-AA8A-6D8054D13359}">
      <dsp:nvSpPr>
        <dsp:cNvPr id="0" name=""/>
        <dsp:cNvSpPr/>
      </dsp:nvSpPr>
      <dsp:spPr>
        <a:xfrm>
          <a:off x="1368152" y="1557172"/>
          <a:ext cx="864096" cy="12241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9666" tIns="0" rIns="0" bIns="0" numCol="1" spcCol="1270" anchor="t" anchorCtr="0">
          <a:noAutofit/>
        </a:bodyPr>
        <a:lstStyle/>
        <a:p>
          <a:pPr marL="0" lvl="0" indent="0" algn="l" defTabSz="889000">
            <a:lnSpc>
              <a:spcPct val="90000"/>
            </a:lnSpc>
            <a:spcBef>
              <a:spcPct val="0"/>
            </a:spcBef>
            <a:spcAft>
              <a:spcPct val="35000"/>
            </a:spcAft>
            <a:buNone/>
          </a:pPr>
          <a:r>
            <a:rPr lang="en-GB" sz="2000" b="1" kern="1200" dirty="0">
              <a:solidFill>
                <a:srgbClr val="C00000"/>
              </a:solidFill>
            </a:rPr>
            <a:t>HOW</a:t>
          </a:r>
          <a:endParaRPr lang="en-US" sz="2000" b="1" kern="1200" dirty="0">
            <a:solidFill>
              <a:srgbClr val="C00000"/>
            </a:solidFill>
          </a:endParaRPr>
        </a:p>
      </dsp:txBody>
      <dsp:txXfrm>
        <a:off x="1368152" y="1557172"/>
        <a:ext cx="864096" cy="1224136"/>
      </dsp:txXfrm>
    </dsp:sp>
    <dsp:sp modelId="{0468ACC5-95AE-45C3-B478-AF1BA4FB0780}">
      <dsp:nvSpPr>
        <dsp:cNvPr id="0" name=""/>
        <dsp:cNvSpPr/>
      </dsp:nvSpPr>
      <dsp:spPr>
        <a:xfrm>
          <a:off x="2277253" y="1100372"/>
          <a:ext cx="234026" cy="23402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72C9EB-1DA8-4BDD-B24D-3D9714AC97F0}">
      <dsp:nvSpPr>
        <dsp:cNvPr id="0" name=""/>
        <dsp:cNvSpPr/>
      </dsp:nvSpPr>
      <dsp:spPr>
        <a:xfrm>
          <a:off x="2394266" y="1217385"/>
          <a:ext cx="864096" cy="15639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006" tIns="0" rIns="0" bIns="0" numCol="1" spcCol="1270" anchor="t" anchorCtr="0">
          <a:noAutofit/>
        </a:bodyPr>
        <a:lstStyle/>
        <a:p>
          <a:pPr marL="0" lvl="0" indent="0" algn="l" defTabSz="889000">
            <a:lnSpc>
              <a:spcPct val="90000"/>
            </a:lnSpc>
            <a:spcBef>
              <a:spcPct val="0"/>
            </a:spcBef>
            <a:spcAft>
              <a:spcPct val="35000"/>
            </a:spcAft>
            <a:buNone/>
          </a:pPr>
          <a:r>
            <a:rPr lang="en-GB" sz="2000" kern="1200" dirty="0"/>
            <a:t>WHY?</a:t>
          </a:r>
          <a:endParaRPr lang="en-US" sz="2000" kern="1200" dirty="0"/>
        </a:p>
      </dsp:txBody>
      <dsp:txXfrm>
        <a:off x="2394266" y="1217385"/>
        <a:ext cx="864096" cy="156392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4D9214-EDE3-4299-A950-7226A7D6049A}">
      <dsp:nvSpPr>
        <dsp:cNvPr id="0" name=""/>
        <dsp:cNvSpPr/>
      </dsp:nvSpPr>
      <dsp:spPr>
        <a:xfrm>
          <a:off x="0" y="355587"/>
          <a:ext cx="4320480" cy="2700299"/>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558D927-0DB2-4C01-BAFA-80478E59878F}">
      <dsp:nvSpPr>
        <dsp:cNvPr id="0" name=""/>
        <dsp:cNvSpPr/>
      </dsp:nvSpPr>
      <dsp:spPr>
        <a:xfrm>
          <a:off x="548700" y="2041541"/>
          <a:ext cx="112332" cy="11233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B609004-908B-4E9A-A15C-0A577C590FCE}">
      <dsp:nvSpPr>
        <dsp:cNvPr id="0" name=""/>
        <dsp:cNvSpPr/>
      </dsp:nvSpPr>
      <dsp:spPr>
        <a:xfrm>
          <a:off x="604867" y="2097707"/>
          <a:ext cx="1006671" cy="7803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9523" tIns="0" rIns="0" bIns="0" numCol="1" spcCol="1270" anchor="t" anchorCtr="0">
          <a:noAutofit/>
        </a:bodyPr>
        <a:lstStyle/>
        <a:p>
          <a:pPr marL="0" lvl="0" indent="0" algn="l" defTabSz="1111250">
            <a:lnSpc>
              <a:spcPct val="90000"/>
            </a:lnSpc>
            <a:spcBef>
              <a:spcPct val="0"/>
            </a:spcBef>
            <a:spcAft>
              <a:spcPct val="35000"/>
            </a:spcAft>
            <a:buNone/>
          </a:pPr>
          <a:r>
            <a:rPr lang="en-GB" sz="2500" kern="1200" dirty="0"/>
            <a:t>WHAT?</a:t>
          </a:r>
          <a:endParaRPr lang="en-US" sz="2500" kern="1200" dirty="0"/>
        </a:p>
      </dsp:txBody>
      <dsp:txXfrm>
        <a:off x="604867" y="2097707"/>
        <a:ext cx="1006671" cy="780386"/>
      </dsp:txXfrm>
    </dsp:sp>
    <dsp:sp modelId="{8BB76BD1-0987-47D7-8A36-F890C2B36BED}">
      <dsp:nvSpPr>
        <dsp:cNvPr id="0" name=""/>
        <dsp:cNvSpPr/>
      </dsp:nvSpPr>
      <dsp:spPr>
        <a:xfrm>
          <a:off x="1540251" y="1307599"/>
          <a:ext cx="203062" cy="20306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AEFC13-6BD4-4F65-AA8A-6D8054D13359}">
      <dsp:nvSpPr>
        <dsp:cNvPr id="0" name=""/>
        <dsp:cNvSpPr/>
      </dsp:nvSpPr>
      <dsp:spPr>
        <a:xfrm>
          <a:off x="1641782" y="1409130"/>
          <a:ext cx="1036915" cy="14689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599" tIns="0" rIns="0" bIns="0" numCol="1" spcCol="1270" anchor="t" anchorCtr="0">
          <a:noAutofit/>
        </a:bodyPr>
        <a:lstStyle/>
        <a:p>
          <a:pPr marL="0" lvl="0" indent="0" algn="l" defTabSz="1111250">
            <a:lnSpc>
              <a:spcPct val="90000"/>
            </a:lnSpc>
            <a:spcBef>
              <a:spcPct val="0"/>
            </a:spcBef>
            <a:spcAft>
              <a:spcPct val="35000"/>
            </a:spcAft>
            <a:buNone/>
          </a:pPr>
          <a:endParaRPr lang="en-US" sz="2500" kern="1200" dirty="0"/>
        </a:p>
      </dsp:txBody>
      <dsp:txXfrm>
        <a:off x="1641782" y="1409130"/>
        <a:ext cx="1036915" cy="1468963"/>
      </dsp:txXfrm>
    </dsp:sp>
    <dsp:sp modelId="{0468ACC5-95AE-45C3-B478-AF1BA4FB0780}">
      <dsp:nvSpPr>
        <dsp:cNvPr id="0" name=""/>
        <dsp:cNvSpPr/>
      </dsp:nvSpPr>
      <dsp:spPr>
        <a:xfrm>
          <a:off x="2732703" y="860969"/>
          <a:ext cx="280831" cy="28083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72C9EB-1DA8-4BDD-B24D-3D9714AC97F0}">
      <dsp:nvSpPr>
        <dsp:cNvPr id="0" name=""/>
        <dsp:cNvSpPr/>
      </dsp:nvSpPr>
      <dsp:spPr>
        <a:xfrm>
          <a:off x="2873119" y="1001385"/>
          <a:ext cx="1036915" cy="18767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807" tIns="0" rIns="0" bIns="0" numCol="1" spcCol="1270" anchor="t" anchorCtr="0">
          <a:noAutofit/>
        </a:bodyPr>
        <a:lstStyle/>
        <a:p>
          <a:pPr marL="0" lvl="0" indent="0" algn="l" defTabSz="1111250">
            <a:lnSpc>
              <a:spcPct val="90000"/>
            </a:lnSpc>
            <a:spcBef>
              <a:spcPct val="0"/>
            </a:spcBef>
            <a:spcAft>
              <a:spcPct val="35000"/>
            </a:spcAft>
            <a:buNone/>
          </a:pPr>
          <a:r>
            <a:rPr lang="en-GB" sz="2500" b="1" kern="1200" dirty="0">
              <a:solidFill>
                <a:srgbClr val="C00000"/>
              </a:solidFill>
            </a:rPr>
            <a:t>WHY?</a:t>
          </a:r>
          <a:endParaRPr lang="en-US" sz="2500" b="1" kern="1200" dirty="0">
            <a:solidFill>
              <a:srgbClr val="C00000"/>
            </a:solidFill>
          </a:endParaRPr>
        </a:p>
      </dsp:txBody>
      <dsp:txXfrm>
        <a:off x="2873119" y="1001385"/>
        <a:ext cx="1036915" cy="1876708"/>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3.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772F2DA-5D6E-46A7-A5AD-FD7876D90AA9}" type="datetimeFigureOut">
              <a:rPr lang="en-US" smtClean="0"/>
              <a:t>6/7/2022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67588E8-89BF-47B9-B09C-A34674EDC153}"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72F2DA-5D6E-46A7-A5AD-FD7876D90AA9}" type="datetimeFigureOut">
              <a:rPr lang="en-US" smtClean="0"/>
              <a:t>6/7/2022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67588E8-89BF-47B9-B09C-A34674EDC153}"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72F2DA-5D6E-46A7-A5AD-FD7876D90AA9}" type="datetimeFigureOut">
              <a:rPr lang="en-US" smtClean="0"/>
              <a:t>6/7/2022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67588E8-89BF-47B9-B09C-A34674EDC153}"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72F2DA-5D6E-46A7-A5AD-FD7876D90AA9}" type="datetimeFigureOut">
              <a:rPr lang="en-US" smtClean="0"/>
              <a:t>6/7/2022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67588E8-89BF-47B9-B09C-A34674EDC153}"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72F2DA-5D6E-46A7-A5AD-FD7876D90AA9}" type="datetimeFigureOut">
              <a:rPr lang="en-US" smtClean="0"/>
              <a:t>6/7/2022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67588E8-89BF-47B9-B09C-A34674EDC153}"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72F2DA-5D6E-46A7-A5AD-FD7876D90AA9}" type="datetimeFigureOut">
              <a:rPr lang="en-US" smtClean="0"/>
              <a:t>6/7/2022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67588E8-89BF-47B9-B09C-A34674EDC153}"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772F2DA-5D6E-46A7-A5AD-FD7876D90AA9}" type="datetimeFigureOut">
              <a:rPr lang="en-US" smtClean="0"/>
              <a:t>6/7/2022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67588E8-89BF-47B9-B09C-A34674EDC153}"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72F2DA-5D6E-46A7-A5AD-FD7876D90AA9}" type="datetimeFigureOut">
              <a:rPr lang="en-US" smtClean="0"/>
              <a:t>6/7/2022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67588E8-89BF-47B9-B09C-A34674EDC153}"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72F2DA-5D6E-46A7-A5AD-FD7876D90AA9}" type="datetimeFigureOut">
              <a:rPr lang="en-US" smtClean="0"/>
              <a:t>6/7/2022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67588E8-89BF-47B9-B09C-A34674EDC153}"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72F2DA-5D6E-46A7-A5AD-FD7876D90AA9}" type="datetimeFigureOut">
              <a:rPr lang="en-US" smtClean="0"/>
              <a:t>6/7/2022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67588E8-89BF-47B9-B09C-A34674EDC153}"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72F2DA-5D6E-46A7-A5AD-FD7876D90AA9}" type="datetimeFigureOut">
              <a:rPr lang="en-US" smtClean="0"/>
              <a:t>6/7/2022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67588E8-89BF-47B9-B09C-A34674EDC153}"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72F2DA-5D6E-46A7-A5AD-FD7876D90AA9}" type="datetimeFigureOut">
              <a:rPr lang="en-US" smtClean="0"/>
              <a:t>6/7/2022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7588E8-89BF-47B9-B09C-A34674EDC153}"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2.jpeg"/><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jpeg"/><Relationship Id="rId7" Type="http://schemas.openxmlformats.org/officeDocument/2006/relationships/diagramColors" Target="../diagrams/colors2.xml"/><Relationship Id="rId2" Type="http://schemas.openxmlformats.org/officeDocument/2006/relationships/hyperlink" Target="http://www.google.co.uk/url?sa=i&amp;rct=j&amp;q=&amp;esrc=s&amp;source=images&amp;cd=&amp;cad=rja&amp;uact=8&amp;ved=0CAcQjRxqFQoTCNr96sLg8sgCFQISLAodeA4AcA&amp;url=http://www.designboom.com/design/eleve-by-allen-zadeh-renault-4-ever-shortlisted-entry/&amp;psig=AFQjCNH-FzbQXyxGgAfU_xDuyWv6Was6OQ&amp;ust=1446588526413562" TargetMode="External"/><Relationship Id="rId1" Type="http://schemas.openxmlformats.org/officeDocument/2006/relationships/slideLayout" Target="../slideLayouts/slideLayout7.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620689"/>
            <a:ext cx="9144000" cy="4401205"/>
          </a:xfrm>
          <a:prstGeom prst="rect">
            <a:avLst/>
          </a:prstGeom>
          <a:solidFill>
            <a:schemeClr val="accent3">
              <a:lumMod val="40000"/>
              <a:lumOff val="60000"/>
            </a:schemeClr>
          </a:solidFill>
        </p:spPr>
        <p:txBody>
          <a:bodyPr wrap="square">
            <a:spAutoFit/>
          </a:bodyPr>
          <a:lstStyle/>
          <a:p>
            <a:r>
              <a:rPr lang="en-GB" sz="2800" dirty="0"/>
              <a:t>       </a:t>
            </a:r>
          </a:p>
          <a:p>
            <a:r>
              <a:rPr lang="en-GB" sz="2800" dirty="0"/>
              <a:t>         How does Bryson present French drivers in the</a:t>
            </a:r>
          </a:p>
          <a:p>
            <a:r>
              <a:rPr lang="en-GB" sz="2800" dirty="0"/>
              <a:t>         extract from </a:t>
            </a:r>
            <a:r>
              <a:rPr lang="en-GB" sz="2800" i="1" dirty="0"/>
              <a:t>Neither Here Nor There: Travels in</a:t>
            </a:r>
          </a:p>
          <a:p>
            <a:r>
              <a:rPr lang="en-GB" sz="2800" i="1" dirty="0"/>
              <a:t>         Europe</a:t>
            </a:r>
            <a:r>
              <a:rPr lang="en-GB" sz="2800" dirty="0"/>
              <a:t>?</a:t>
            </a:r>
          </a:p>
          <a:p>
            <a:endParaRPr lang="en-GB" sz="2800" dirty="0"/>
          </a:p>
          <a:p>
            <a:r>
              <a:rPr lang="en-GB" sz="2800" dirty="0"/>
              <a:t>         Consider:</a:t>
            </a:r>
          </a:p>
          <a:p>
            <a:pPr lvl="2">
              <a:buFont typeface="Calibri" pitchFamily="34" charset="0"/>
              <a:buChar char="•"/>
            </a:pPr>
            <a:r>
              <a:rPr lang="en-GB" sz="2800" dirty="0"/>
              <a:t>  The language choices made and their likely effects</a:t>
            </a:r>
          </a:p>
          <a:p>
            <a:pPr lvl="2">
              <a:buFont typeface="Calibri" pitchFamily="34" charset="0"/>
              <a:buChar char="•"/>
            </a:pPr>
            <a:r>
              <a:rPr lang="en-GB" sz="2800" dirty="0"/>
              <a:t>  The different audiences and purposes</a:t>
            </a:r>
          </a:p>
          <a:p>
            <a:pPr lvl="2">
              <a:buFont typeface="Calibri" pitchFamily="34" charset="0"/>
              <a:buChar char="•"/>
            </a:pPr>
            <a:r>
              <a:rPr lang="en-GB" sz="2800" dirty="0"/>
              <a:t>  Aspects of Mode</a:t>
            </a:r>
          </a:p>
          <a:p>
            <a:endParaRPr lang="en-GB" sz="2800" dirty="0"/>
          </a:p>
        </p:txBody>
      </p:sp>
      <p:sp>
        <p:nvSpPr>
          <p:cNvPr id="4" name="Rectangle 3"/>
          <p:cNvSpPr/>
          <p:nvPr/>
        </p:nvSpPr>
        <p:spPr>
          <a:xfrm>
            <a:off x="683568" y="5157192"/>
            <a:ext cx="7920880" cy="1107996"/>
          </a:xfrm>
          <a:prstGeom prst="rect">
            <a:avLst/>
          </a:prstGeom>
          <a:solidFill>
            <a:srgbClr val="FFFF00"/>
          </a:solidFill>
        </p:spPr>
        <p:txBody>
          <a:bodyPr wrap="square">
            <a:spAutoFit/>
          </a:bodyPr>
          <a:lstStyle/>
          <a:p>
            <a:r>
              <a:rPr lang="en-GB" sz="2200" b="1" dirty="0">
                <a:solidFill>
                  <a:srgbClr val="FF0000"/>
                </a:solidFill>
                <a:effectLst>
                  <a:outerShdw blurRad="38100" dist="38100" dir="2700000" algn="tl">
                    <a:srgbClr val="000000">
                      <a:alpha val="43137"/>
                    </a:srgbClr>
                  </a:outerShdw>
                </a:effectLst>
              </a:rPr>
              <a:t>Note that a typical exam question requires you to compare and contrast but we are going to focus on one extract only.  The extract chosen is also slightly longer than a typical exam extract would be.</a:t>
            </a:r>
            <a:endParaRPr lang="en-US" sz="2200" b="1" dirty="0">
              <a:solidFill>
                <a:srgbClr val="FF0000"/>
              </a:solidFill>
              <a:effectLst>
                <a:outerShdw blurRad="38100" dist="38100" dir="2700000" algn="tl">
                  <a:srgbClr val="000000">
                    <a:alpha val="43137"/>
                  </a:srgbClr>
                </a:outerShdw>
              </a:effectLst>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692696"/>
            <a:ext cx="7992888" cy="3908762"/>
          </a:xfrm>
          <a:prstGeom prst="rect">
            <a:avLst/>
          </a:prstGeom>
          <a:noFill/>
        </p:spPr>
        <p:txBody>
          <a:bodyPr wrap="square" rtlCol="0">
            <a:spAutoFit/>
          </a:bodyPr>
          <a:lstStyle/>
          <a:p>
            <a:r>
              <a:rPr lang="en-GB" sz="2400" dirty="0"/>
              <a:t>To understand or appreciate the effects created you really need to understand what the writer’s </a:t>
            </a:r>
            <a:r>
              <a:rPr lang="en-GB" sz="2400" dirty="0">
                <a:solidFill>
                  <a:srgbClr val="0070C0"/>
                </a:solidFill>
              </a:rPr>
              <a:t>PURPOSE</a:t>
            </a:r>
            <a:r>
              <a:rPr lang="en-GB" sz="2400" dirty="0"/>
              <a:t> is... the </a:t>
            </a:r>
            <a:r>
              <a:rPr lang="en-GB" sz="2400" dirty="0">
                <a:solidFill>
                  <a:srgbClr val="0070C0"/>
                </a:solidFill>
              </a:rPr>
              <a:t>WHY?</a:t>
            </a:r>
            <a:r>
              <a:rPr lang="en-GB" sz="2400" dirty="0"/>
              <a:t> of the text.</a:t>
            </a:r>
          </a:p>
          <a:p>
            <a:endParaRPr lang="en-GB" sz="2400" dirty="0"/>
          </a:p>
          <a:p>
            <a:r>
              <a:rPr lang="en-GB" sz="2400" dirty="0"/>
              <a:t>What do you think Bryson’s purpose is in this extract?</a:t>
            </a:r>
          </a:p>
          <a:p>
            <a:endParaRPr lang="en-GB" sz="800" dirty="0"/>
          </a:p>
          <a:p>
            <a:r>
              <a:rPr lang="en-GB" sz="2400" dirty="0"/>
              <a:t>How does he draw on stereotypes to fulfil his purpose and create his effects?</a:t>
            </a:r>
          </a:p>
          <a:p>
            <a:endParaRPr lang="en-GB" dirty="0"/>
          </a:p>
          <a:p>
            <a:endParaRPr lang="en-GB" dirty="0"/>
          </a:p>
          <a:p>
            <a:endParaRPr lang="en-GB" dirty="0"/>
          </a:p>
          <a:p>
            <a:endParaRPr lang="en-US" dirty="0"/>
          </a:p>
        </p:txBody>
      </p:sp>
      <p:graphicFrame>
        <p:nvGraphicFramePr>
          <p:cNvPr id="3" name="Diagram 2"/>
          <p:cNvGraphicFramePr/>
          <p:nvPr/>
        </p:nvGraphicFramePr>
        <p:xfrm>
          <a:off x="4139952" y="3140968"/>
          <a:ext cx="4320480" cy="3055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2530" name="Picture 2" descr="C:\Users\Krause\AppData\Local\Microsoft\Windows\Temporary Internet Files\Content.IE5\B6LPYZGL\mind-the-gap[1].jpg"/>
          <p:cNvPicPr>
            <a:picLocks noChangeAspect="1" noChangeArrowheads="1"/>
          </p:cNvPicPr>
          <p:nvPr/>
        </p:nvPicPr>
        <p:blipFill>
          <a:blip r:embed="rId7" cstate="print"/>
          <a:srcRect/>
          <a:stretch>
            <a:fillRect/>
          </a:stretch>
        </p:blipFill>
        <p:spPr bwMode="auto">
          <a:xfrm>
            <a:off x="1115616" y="3789040"/>
            <a:ext cx="2376264" cy="1913914"/>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476672"/>
            <a:ext cx="8460432" cy="6001643"/>
          </a:xfrm>
          <a:prstGeom prst="rect">
            <a:avLst/>
          </a:prstGeom>
          <a:solidFill>
            <a:schemeClr val="tx2">
              <a:lumMod val="20000"/>
              <a:lumOff val="80000"/>
            </a:schemeClr>
          </a:solidFill>
        </p:spPr>
        <p:txBody>
          <a:bodyPr wrap="square" rtlCol="0">
            <a:spAutoFit/>
          </a:bodyPr>
          <a:lstStyle/>
          <a:p>
            <a:r>
              <a:rPr lang="en-GB" sz="2800" u="sng" dirty="0"/>
              <a:t>To successfully address this question you need to:</a:t>
            </a:r>
            <a:endParaRPr lang="en-GB" sz="2800" dirty="0"/>
          </a:p>
          <a:p>
            <a:endParaRPr lang="en-GB" sz="800" dirty="0">
              <a:solidFill>
                <a:schemeClr val="accent2">
                  <a:lumMod val="75000"/>
                </a:schemeClr>
              </a:solidFill>
            </a:endParaRPr>
          </a:p>
          <a:p>
            <a:pPr>
              <a:lnSpc>
                <a:spcPct val="150000"/>
              </a:lnSpc>
            </a:pPr>
            <a:r>
              <a:rPr lang="en-GB" sz="2800" dirty="0"/>
              <a:t>AO1 </a:t>
            </a:r>
          </a:p>
          <a:p>
            <a:pPr>
              <a:lnSpc>
                <a:spcPct val="150000"/>
              </a:lnSpc>
              <a:buFont typeface="Arial" pitchFamily="34" charset="0"/>
              <a:buChar char="•"/>
            </a:pPr>
            <a:r>
              <a:rPr lang="en-GB" sz="2800" dirty="0"/>
              <a:t> Identify language techniques and apply terminology</a:t>
            </a:r>
          </a:p>
          <a:p>
            <a:pPr>
              <a:lnSpc>
                <a:spcPct val="150000"/>
              </a:lnSpc>
              <a:buFont typeface="Arial" pitchFamily="34" charset="0"/>
              <a:buChar char="•"/>
            </a:pPr>
            <a:r>
              <a:rPr lang="en-GB" sz="2800" dirty="0"/>
              <a:t>  Analyse language choices made by a writer and   </a:t>
            </a:r>
          </a:p>
          <a:p>
            <a:pPr>
              <a:lnSpc>
                <a:spcPct val="150000"/>
              </a:lnSpc>
            </a:pPr>
            <a:r>
              <a:rPr lang="en-GB" sz="2800" dirty="0"/>
              <a:t>    consider the likely effects</a:t>
            </a:r>
          </a:p>
          <a:p>
            <a:pPr>
              <a:lnSpc>
                <a:spcPct val="150000"/>
              </a:lnSpc>
            </a:pPr>
            <a:endParaRPr lang="en-GB" sz="800" dirty="0"/>
          </a:p>
          <a:p>
            <a:pPr>
              <a:lnSpc>
                <a:spcPct val="150000"/>
              </a:lnSpc>
            </a:pPr>
            <a:r>
              <a:rPr lang="en-GB" sz="2800" dirty="0"/>
              <a:t>AO3</a:t>
            </a:r>
          </a:p>
          <a:p>
            <a:pPr>
              <a:lnSpc>
                <a:spcPct val="150000"/>
              </a:lnSpc>
              <a:buFont typeface="Arial" pitchFamily="34" charset="0"/>
              <a:buChar char="•"/>
            </a:pPr>
            <a:r>
              <a:rPr lang="en-GB" sz="2800" dirty="0"/>
              <a:t>  Link language choices to the writer’s purpose </a:t>
            </a:r>
          </a:p>
          <a:p>
            <a:pPr>
              <a:lnSpc>
                <a:spcPct val="150000"/>
              </a:lnSpc>
              <a:buFont typeface="Arial" pitchFamily="34" charset="0"/>
              <a:buChar char="•"/>
            </a:pPr>
            <a:r>
              <a:rPr lang="en-GB" sz="2800" dirty="0"/>
              <a:t>  Identify the writer’s point of view</a:t>
            </a:r>
          </a:p>
          <a:p>
            <a:pPr>
              <a:lnSpc>
                <a:spcPct val="150000"/>
              </a:lnSpc>
              <a:buFont typeface="Arial" pitchFamily="34" charset="0"/>
              <a:buChar char="•"/>
            </a:pPr>
            <a:r>
              <a:rPr lang="en-GB" sz="2800" dirty="0"/>
              <a:t>  Address ideas of stereotyping and representation</a:t>
            </a:r>
          </a:p>
        </p:txBody>
      </p:sp>
      <p:sp>
        <p:nvSpPr>
          <p:cNvPr id="5" name="Oval 4"/>
          <p:cNvSpPr/>
          <p:nvPr/>
        </p:nvSpPr>
        <p:spPr>
          <a:xfrm>
            <a:off x="395536" y="1124744"/>
            <a:ext cx="792088" cy="576064"/>
          </a:xfrm>
          <a:prstGeom prst="ellipse">
            <a:avLst/>
          </a:prstGeom>
          <a:solidFill>
            <a:schemeClr val="accent3">
              <a:lumMod val="60000"/>
              <a:lumOff val="40000"/>
              <a:alpha val="56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Oval 5"/>
          <p:cNvSpPr/>
          <p:nvPr/>
        </p:nvSpPr>
        <p:spPr>
          <a:xfrm>
            <a:off x="395536" y="3861048"/>
            <a:ext cx="792088" cy="576064"/>
          </a:xfrm>
          <a:prstGeom prst="ellipse">
            <a:avLst/>
          </a:prstGeom>
          <a:solidFill>
            <a:schemeClr val="accent3">
              <a:lumMod val="60000"/>
              <a:lumOff val="40000"/>
              <a:alpha val="59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332656"/>
            <a:ext cx="7560840" cy="6186309"/>
          </a:xfrm>
          <a:prstGeom prst="rect">
            <a:avLst/>
          </a:prstGeom>
          <a:noFill/>
        </p:spPr>
        <p:txBody>
          <a:bodyPr wrap="square" rtlCol="0">
            <a:spAutoFit/>
          </a:bodyPr>
          <a:lstStyle/>
          <a:p>
            <a:r>
              <a:rPr lang="en-GB" dirty="0"/>
              <a:t>By half-past eight Paris is a terrible place for walking.  There’s too much traffic.  A blue haze of uncombusted diesel hangs over every boulevard.  I know Baron Haussmann made Paris  grand place to look at, but the man had no concept of traffic flow.  At the Arc de Triomphe alone thirteen roads come together.  Can you imagine that?  I mean to say, here you have a city with the world’s most pathologically aggressive drivers – drivers who in other circumstances would be given injections of thorazine from syringes the size of bicycle pumps and confined to their beds with leather straps – and you give them an open space where they can all try to go in any of thirteen directions at once.  Is that asking for trouble or what?</a:t>
            </a:r>
          </a:p>
          <a:p>
            <a:endParaRPr lang="en-GB" dirty="0"/>
          </a:p>
          <a:p>
            <a:r>
              <a:rPr lang="en-GB" dirty="0"/>
              <a:t>It’s interesting to note that the French have had this reputation for bad driving since long before the invention of the internal combustion engine.  Even in the eighteenth century British travellers to Paris were remarking on what lunatic drivers the French were, on ‘the astonishing speed with which the carriages and people moved through the streets.  It was not an uncommon sight to see a child run over and probably killed.’  I quote from </a:t>
            </a:r>
            <a:r>
              <a:rPr lang="en-GB" i="1" dirty="0"/>
              <a:t>The Grand Tour</a:t>
            </a:r>
            <a:r>
              <a:rPr lang="en-GB" dirty="0"/>
              <a:t> by Christopher Hibbert, a book whose great virtue is in pointing out that the peoples of Europe have for at least 300 years been living up to their stereotypes.  As long ago as the sixteenth century, travellers were describing the Italians as voluble, unreliable and hopelessly corrupt, the Germans as gluttonous, the Swiss as irritatingly officious and tidy, the French as, well, insufferably French.</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836712"/>
            <a:ext cx="8460432" cy="4801314"/>
          </a:xfrm>
          <a:prstGeom prst="rect">
            <a:avLst/>
          </a:prstGeom>
          <a:noFill/>
        </p:spPr>
        <p:txBody>
          <a:bodyPr wrap="square" rtlCol="0">
            <a:spAutoFit/>
          </a:bodyPr>
          <a:lstStyle/>
          <a:p>
            <a:r>
              <a:rPr lang="en-GB" dirty="0"/>
              <a:t>You also constantly keep coming up against these monumental squares and open spaces that are all but impossible to cross on foot.  My wife and I went to Paris on our honeymoon and foolishly tried to cross the Place de la Concorde without first leaving our names at the embassy.  Somehow she managed to get to the obelisk in the centre, but I was stranded in the midst of a circus maximus of killer automobiles, waving weakly to my dear spouse of two days and whimpering softly while hundreds and hundreds of little buff-coloured Renaults were bearing down on me with their drivers all wearing expressions like Jack Nicholson in </a:t>
            </a:r>
            <a:r>
              <a:rPr lang="en-GB" i="1" dirty="0"/>
              <a:t>Batman.</a:t>
            </a:r>
            <a:r>
              <a:rPr lang="en-GB" dirty="0"/>
              <a:t> </a:t>
            </a:r>
          </a:p>
          <a:p>
            <a:endParaRPr lang="en-GB" dirty="0"/>
          </a:p>
          <a:p>
            <a:r>
              <a:rPr lang="en-GB" dirty="0"/>
              <a:t>It still happens now.  At the Place de la Bastille, a vast open space dominated on its north-eastern side by a glossy new structure that I supposed to be the Paris branch of the Bradford and Bingley Building society but which proved upon closer inspection to be the new Paris opera house, I spent three-quarters of an hour trying to get from the rue de Lyon to the Rue de St-Antoine. The problem is that the pedestrian-crossing lights have been designed with the clear purpose of leaving the foreign visitor confused, humiliated and, if all goes to plan, dead.</a:t>
            </a:r>
          </a:p>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3075" name="Rectangle 3"/>
          <p:cNvSpPr>
            <a:spLocks noChangeArrowheads="1"/>
          </p:cNvSpPr>
          <p:nvPr/>
        </p:nvSpPr>
        <p:spPr bwMode="auto">
          <a:xfrm>
            <a:off x="539552" y="1500172"/>
            <a:ext cx="7920880" cy="40626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b="0" i="0" u="none" strike="noStrike" cap="none" normalizeH="0" baseline="0" dirty="0">
              <a:ln>
                <a:noFill/>
              </a:ln>
              <a:solidFill>
                <a:schemeClr val="tx1"/>
              </a:solidFill>
              <a:effectLst/>
              <a:latin typeface="Comic Sans MS" pitchFamily="66"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a:ln>
                  <a:noFill/>
                </a:ln>
                <a:effectLst>
                  <a:outerShdw blurRad="38100" dist="38100" dir="2700000" algn="tl">
                    <a:srgbClr val="000000">
                      <a:alpha val="43137"/>
                    </a:srgbClr>
                  </a:outerShdw>
                </a:effectLst>
                <a:ea typeface="Calibri" pitchFamily="34" charset="0"/>
                <a:cs typeface="Times New Roman" pitchFamily="18" charset="0"/>
              </a:rPr>
              <a:t>Bryson uses a lot of </a:t>
            </a:r>
            <a:r>
              <a:rPr kumimoji="0" lang="en-GB" sz="2000" b="1" i="0" u="sng" strike="noStrike" cap="none" normalizeH="0" baseline="0" dirty="0">
                <a:ln>
                  <a:noFill/>
                </a:ln>
                <a:effectLst>
                  <a:outerShdw blurRad="38100" dist="38100" dir="2700000" algn="tl">
                    <a:srgbClr val="000000">
                      <a:alpha val="43137"/>
                    </a:srgbClr>
                  </a:outerShdw>
                </a:effectLst>
                <a:ea typeface="Calibri" pitchFamily="34" charset="0"/>
                <a:cs typeface="Times New Roman" pitchFamily="18" charset="0"/>
              </a:rPr>
              <a:t>similes</a:t>
            </a:r>
            <a:r>
              <a:rPr kumimoji="0" lang="en-GB" sz="2000" b="1" i="0" u="none" strike="noStrike" cap="none" normalizeH="0" baseline="0" dirty="0">
                <a:ln>
                  <a:noFill/>
                </a:ln>
                <a:effectLst>
                  <a:outerShdw blurRad="38100" dist="38100" dir="2700000" algn="tl">
                    <a:srgbClr val="000000">
                      <a:alpha val="43137"/>
                    </a:srgbClr>
                  </a:outerShdw>
                </a:effectLst>
                <a:ea typeface="Calibri" pitchFamily="34" charset="0"/>
                <a:cs typeface="Times New Roman" pitchFamily="18" charset="0"/>
              </a:rPr>
              <a:t> in his narrative. Write down as many examples as you can. Then, for each one, explain why you think he has used this imagery. What has he used as a comparison and why? What are the connotations of the comparison he uses and what does this imply? What is the effect of the comparison on readers? How does it help us to understand his viewpoint better?</a:t>
            </a:r>
          </a:p>
          <a:p>
            <a:pPr marL="0" marR="0" lvl="0" indent="0" algn="l" defTabSz="914400" rtl="0" eaLnBrk="1" fontAlgn="base" latinLnBrk="0" hangingPunct="1">
              <a:lnSpc>
                <a:spcPct val="100000"/>
              </a:lnSpc>
              <a:spcBef>
                <a:spcPct val="0"/>
              </a:spcBef>
              <a:spcAft>
                <a:spcPct val="0"/>
              </a:spcAft>
              <a:buClrTx/>
              <a:buSzTx/>
              <a:buFontTx/>
              <a:buNone/>
              <a:tabLst/>
            </a:pPr>
            <a:endParaRPr lang="en-GB" sz="2000" b="1" dirty="0">
              <a:effectLst>
                <a:outerShdw blurRad="38100" dist="38100" dir="2700000" algn="tl">
                  <a:srgbClr val="000000">
                    <a:alpha val="43137"/>
                  </a:srgbClr>
                </a:outerShdw>
              </a:effectLst>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sz="2000" b="1" i="0" u="none" strike="noStrike" cap="none" normalizeH="0" baseline="0" dirty="0">
                <a:ln>
                  <a:noFill/>
                </a:ln>
                <a:effectLst>
                  <a:outerShdw blurRad="38100" dist="38100" dir="2700000" algn="tl">
                    <a:srgbClr val="000000">
                      <a:alpha val="43137"/>
                    </a:srgbClr>
                  </a:outerShdw>
                </a:effectLst>
                <a:ea typeface="Calibri" pitchFamily="34" charset="0"/>
                <a:cs typeface="MV Boli" pitchFamily="2" charset="0"/>
              </a:rPr>
              <a:t>Wearing expressions like Jack Nicholson in Batman</a:t>
            </a:r>
            <a:endParaRPr kumimoji="0" lang="en-US" sz="2000" b="1" i="0" u="none" strike="noStrike" cap="none" normalizeH="0" baseline="0" dirty="0">
              <a:ln>
                <a:noFill/>
              </a:ln>
              <a:effectLst>
                <a:outerShdw blurRad="38100" dist="38100" dir="2700000" algn="tl">
                  <a:srgbClr val="000000">
                    <a:alpha val="43137"/>
                  </a:srgbClr>
                </a:outerShdw>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000" b="1" i="0" u="none" strike="noStrike" cap="none" normalizeH="0" baseline="0" dirty="0">
                <a:ln>
                  <a:noFill/>
                </a:ln>
                <a:effectLst>
                  <a:outerShdw blurRad="38100" dist="38100" dir="2700000" algn="tl">
                    <a:srgbClr val="000000">
                      <a:alpha val="43137"/>
                    </a:srgbClr>
                  </a:outerShdw>
                </a:effectLst>
                <a:ea typeface="Calibri" pitchFamily="34" charset="0"/>
                <a:cs typeface="MV Boli" pitchFamily="2" charset="0"/>
              </a:rPr>
              <a:t>Draws on cultural reference of actor and film – anyone familiar with either will appreciate the facial expression (manic) and the humour intended.</a:t>
            </a:r>
            <a:endParaRPr kumimoji="0" lang="en-US" sz="2000" b="1" i="0" u="none" strike="noStrike" cap="none" normalizeH="0" baseline="0" dirty="0">
              <a:ln>
                <a:noFill/>
              </a:ln>
              <a:effectLst>
                <a:outerShdw blurRad="38100" dist="38100" dir="2700000" algn="tl">
                  <a:srgbClr val="000000">
                    <a:alpha val="43137"/>
                  </a:srgbClr>
                </a:outerShdw>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dirty="0">
              <a:ln>
                <a:noFill/>
              </a:ln>
              <a:effectLst>
                <a:outerShdw blurRad="38100" dist="38100" dir="2700000" algn="tl">
                  <a:srgbClr val="000000">
                    <a:alpha val="43137"/>
                  </a:srgbClr>
                </a:outerShdw>
              </a:effectLst>
              <a:cs typeface="Arial" pitchFamily="34" charset="0"/>
            </a:endParaRPr>
          </a:p>
        </p:txBody>
      </p:sp>
      <p:sp>
        <p:nvSpPr>
          <p:cNvPr id="6" name="Rectangle 5"/>
          <p:cNvSpPr/>
          <p:nvPr/>
        </p:nvSpPr>
        <p:spPr>
          <a:xfrm>
            <a:off x="467544" y="1655823"/>
            <a:ext cx="8280920" cy="3573377"/>
          </a:xfrm>
          <a:prstGeom prst="rect">
            <a:avLst/>
          </a:prstGeom>
          <a:noFill/>
          <a:ln w="158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539552" y="548680"/>
            <a:ext cx="8136904" cy="1015663"/>
          </a:xfrm>
          <a:prstGeom prst="rect">
            <a:avLst/>
          </a:prstGeom>
          <a:solidFill>
            <a:schemeClr val="accent1">
              <a:lumMod val="40000"/>
              <a:lumOff val="60000"/>
            </a:schemeClr>
          </a:solidFill>
        </p:spPr>
        <p:txBody>
          <a:bodyPr wrap="square" rtlCol="0">
            <a:spAutoFit/>
          </a:bodyPr>
          <a:lstStyle/>
          <a:p>
            <a:r>
              <a:rPr lang="en-GB" sz="2000" dirty="0"/>
              <a:t>Refer to your findings where you explored </a:t>
            </a:r>
            <a:r>
              <a:rPr lang="en-GB" sz="2000" b="1" i="1" dirty="0">
                <a:solidFill>
                  <a:srgbClr val="0070C0"/>
                </a:solidFill>
                <a:effectLst>
                  <a:outerShdw blurRad="38100" dist="38100" dir="2700000" algn="tl">
                    <a:srgbClr val="000000">
                      <a:alpha val="43137"/>
                    </a:srgbClr>
                  </a:outerShdw>
                </a:effectLst>
              </a:rPr>
              <a:t>LANGUAGE LEVEL 1.  </a:t>
            </a:r>
            <a:r>
              <a:rPr lang="en-GB" sz="2000" b="1" i="1" dirty="0">
                <a:effectLst>
                  <a:outerShdw blurRad="38100" dist="38100" dir="2700000" algn="tl">
                    <a:srgbClr val="000000">
                      <a:alpha val="43137"/>
                    </a:srgbClr>
                  </a:outerShdw>
                </a:effectLst>
              </a:rPr>
              <a:t>Can you identify useful </a:t>
            </a:r>
            <a:r>
              <a:rPr lang="en-GB" sz="2000" dirty="0"/>
              <a:t>examples of </a:t>
            </a:r>
            <a:r>
              <a:rPr lang="en-GB" sz="2000" b="1" i="1" dirty="0">
                <a:effectLst>
                  <a:outerShdw blurRad="38100" dist="38100" dir="2700000" algn="tl">
                    <a:srgbClr val="000000">
                      <a:alpha val="43137"/>
                    </a:srgbClr>
                  </a:outerShdw>
                </a:effectLst>
              </a:rPr>
              <a:t>Language used by the writer in the </a:t>
            </a:r>
            <a:r>
              <a:rPr lang="en-GB" sz="2000" b="1" i="1" dirty="0"/>
              <a:t>extract provided?</a:t>
            </a:r>
            <a:endParaRPr lang="en-US" sz="2000" b="1" i="1" dirty="0"/>
          </a:p>
        </p:txBody>
      </p:sp>
      <p:graphicFrame>
        <p:nvGraphicFramePr>
          <p:cNvPr id="8" name="Diagram 7"/>
          <p:cNvGraphicFramePr/>
          <p:nvPr>
            <p:extLst>
              <p:ext uri="{D42A27DB-BD31-4B8C-83A1-F6EECF244321}">
                <p14:modId xmlns:p14="http://schemas.microsoft.com/office/powerpoint/2010/main" val="4194492231"/>
              </p:ext>
            </p:extLst>
          </p:nvPr>
        </p:nvGraphicFramePr>
        <p:xfrm>
          <a:off x="4788024" y="4221088"/>
          <a:ext cx="4176464" cy="31278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1412776"/>
            <a:ext cx="8424936" cy="4924425"/>
          </a:xfrm>
          <a:prstGeom prst="rect">
            <a:avLst/>
          </a:prstGeom>
          <a:noFill/>
        </p:spPr>
        <p:txBody>
          <a:bodyPr wrap="square" rtlCol="0">
            <a:spAutoFit/>
          </a:bodyPr>
          <a:lstStyle/>
          <a:p>
            <a:r>
              <a:rPr lang="en-GB" sz="2400" dirty="0"/>
              <a:t>Representations of cultures and societies can be both </a:t>
            </a:r>
            <a:r>
              <a:rPr lang="en-GB" sz="2400" b="1" dirty="0">
                <a:solidFill>
                  <a:srgbClr val="0070C0"/>
                </a:solidFill>
              </a:rPr>
              <a:t>positive and negative</a:t>
            </a:r>
            <a:r>
              <a:rPr lang="en-GB" sz="2400" dirty="0"/>
              <a:t>.  In some instances these can present themselves as </a:t>
            </a:r>
            <a:r>
              <a:rPr lang="en-GB" sz="2400" b="1" dirty="0">
                <a:solidFill>
                  <a:srgbClr val="0070C0"/>
                </a:solidFill>
              </a:rPr>
              <a:t>stereotypes</a:t>
            </a:r>
            <a:r>
              <a:rPr lang="en-GB" sz="2400" dirty="0"/>
              <a:t>.</a:t>
            </a:r>
          </a:p>
          <a:p>
            <a:endParaRPr lang="en-GB" sz="1200" dirty="0"/>
          </a:p>
          <a:p>
            <a:r>
              <a:rPr lang="en-GB" sz="2400" dirty="0"/>
              <a:t>A good example of stereotype</a:t>
            </a:r>
          </a:p>
          <a:p>
            <a:r>
              <a:rPr lang="en-GB" sz="2400" dirty="0"/>
              <a:t>can be seen in Bill Bryson’s</a:t>
            </a:r>
          </a:p>
          <a:p>
            <a:r>
              <a:rPr lang="en-GB" sz="2400" i="1" dirty="0"/>
              <a:t>“Neither Here nor There:  </a:t>
            </a:r>
          </a:p>
          <a:p>
            <a:r>
              <a:rPr lang="en-GB" sz="2400" i="1" dirty="0"/>
              <a:t>Travels in Europe” (p.14) where the </a:t>
            </a:r>
          </a:p>
          <a:p>
            <a:r>
              <a:rPr lang="en-GB" sz="2400" i="1" dirty="0"/>
              <a:t>narrator is writing about traffic </a:t>
            </a:r>
          </a:p>
          <a:p>
            <a:r>
              <a:rPr lang="en-GB" sz="2400" i="1" dirty="0"/>
              <a:t>congestion around the Arc de Triomphe.</a:t>
            </a:r>
          </a:p>
          <a:p>
            <a:endParaRPr lang="en-GB" sz="1400" i="1" dirty="0"/>
          </a:p>
          <a:p>
            <a:r>
              <a:rPr lang="en-GB" sz="2400" dirty="0"/>
              <a:t>The stereotype that Bryson presents is </a:t>
            </a:r>
          </a:p>
          <a:p>
            <a:r>
              <a:rPr lang="en-GB" sz="2400" dirty="0"/>
              <a:t>informed by his own Paris </a:t>
            </a:r>
            <a:r>
              <a:rPr lang="en-GB" sz="2400" b="1" dirty="0">
                <a:solidFill>
                  <a:srgbClr val="0070C0"/>
                </a:solidFill>
              </a:rPr>
              <a:t>schema</a:t>
            </a:r>
            <a:r>
              <a:rPr lang="en-GB" sz="2400" dirty="0"/>
              <a:t> – both </a:t>
            </a:r>
          </a:p>
          <a:p>
            <a:r>
              <a:rPr lang="en-GB" sz="2400" dirty="0"/>
              <a:t>first and second-hand knowledge he has built up over years.</a:t>
            </a:r>
          </a:p>
        </p:txBody>
      </p:sp>
      <p:sp>
        <p:nvSpPr>
          <p:cNvPr id="5" name="TextBox 4"/>
          <p:cNvSpPr txBox="1"/>
          <p:nvPr/>
        </p:nvSpPr>
        <p:spPr>
          <a:xfrm>
            <a:off x="0" y="548680"/>
            <a:ext cx="9144000" cy="584775"/>
          </a:xfrm>
          <a:prstGeom prst="rect">
            <a:avLst/>
          </a:prstGeom>
          <a:solidFill>
            <a:schemeClr val="accent3">
              <a:lumMod val="40000"/>
              <a:lumOff val="60000"/>
            </a:schemeClr>
          </a:solidFill>
        </p:spPr>
        <p:txBody>
          <a:bodyPr wrap="square" rtlCol="0">
            <a:spAutoFit/>
          </a:bodyPr>
          <a:lstStyle/>
          <a:p>
            <a:pPr algn="ctr"/>
            <a:r>
              <a:rPr lang="en-GB" sz="3200" b="1" dirty="0"/>
              <a:t>Stereotypes and Schemas</a:t>
            </a:r>
            <a:endParaRPr lang="en-US" sz="3200" b="1" dirty="0"/>
          </a:p>
        </p:txBody>
      </p:sp>
      <p:sp>
        <p:nvSpPr>
          <p:cNvPr id="6" name="Rounded Rectangular Callout 5"/>
          <p:cNvSpPr/>
          <p:nvPr/>
        </p:nvSpPr>
        <p:spPr>
          <a:xfrm>
            <a:off x="6084168" y="2420888"/>
            <a:ext cx="2736304" cy="2736304"/>
          </a:xfrm>
          <a:prstGeom prst="wedgeRoundRectCallout">
            <a:avLst>
              <a:gd name="adj1" fmla="val -77241"/>
              <a:gd name="adj2" fmla="val -38266"/>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i="1" dirty="0">
                <a:solidFill>
                  <a:schemeClr val="tx1"/>
                </a:solidFill>
              </a:rPr>
              <a:t>Schemas:  </a:t>
            </a:r>
          </a:p>
          <a:p>
            <a:pPr algn="ctr"/>
            <a:r>
              <a:rPr lang="en-GB" sz="2000" i="1" dirty="0">
                <a:solidFill>
                  <a:schemeClr val="tx1"/>
                </a:solidFill>
              </a:rPr>
              <a:t>A set of assumptions and experiences  held by a person that together comprise their ‘knowledge’ base about a concept, person, place or event</a:t>
            </a:r>
            <a:endParaRPr lang="en-US" sz="2000" i="1" dirty="0">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61435" y="1268760"/>
            <a:ext cx="7488832" cy="3200876"/>
          </a:xfrm>
          <a:prstGeom prst="rect">
            <a:avLst/>
          </a:prstGeom>
          <a:solidFill>
            <a:schemeClr val="accent3">
              <a:lumMod val="40000"/>
              <a:lumOff val="60000"/>
            </a:schemeClr>
          </a:solidFill>
        </p:spPr>
        <p:txBody>
          <a:bodyPr wrap="square" rtlCol="0">
            <a:spAutoFit/>
          </a:bodyPr>
          <a:lstStyle/>
          <a:p>
            <a:r>
              <a:rPr lang="en-GB" sz="2600" i="1" dirty="0"/>
              <a:t>Here you have a city with the world’s most pathologically aggressive drivers – drivers who in other circumstances would be given injections of thorazine from syringes the size of bicycle pumps and confined to their beds with leather straps – and you give them an open space where they can all try to go in any of thirteen directions at once.</a:t>
            </a:r>
          </a:p>
          <a:p>
            <a:r>
              <a:rPr lang="en-GB" sz="2000" i="1" dirty="0"/>
              <a:t>                                         (Neither Here not There: Travels in Europe p. 14)</a:t>
            </a:r>
            <a:endParaRPr lang="en-US" sz="2000" i="1" dirty="0"/>
          </a:p>
        </p:txBody>
      </p:sp>
      <p:sp>
        <p:nvSpPr>
          <p:cNvPr id="5" name="Rounded Rectangular Callout 4"/>
          <p:cNvSpPr/>
          <p:nvPr/>
        </p:nvSpPr>
        <p:spPr>
          <a:xfrm>
            <a:off x="3779912" y="4941168"/>
            <a:ext cx="4752528" cy="1656184"/>
          </a:xfrm>
          <a:prstGeom prst="wedgeRoundRectCallout">
            <a:avLst>
              <a:gd name="adj1" fmla="val -69694"/>
              <a:gd name="adj2" fmla="val -48125"/>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i="1" dirty="0">
                <a:solidFill>
                  <a:schemeClr val="tx1"/>
                </a:solidFill>
              </a:rPr>
              <a:t>Stereotype:  </a:t>
            </a:r>
          </a:p>
          <a:p>
            <a:pPr algn="ctr"/>
            <a:r>
              <a:rPr lang="en-GB" sz="2000" i="1" dirty="0">
                <a:solidFill>
                  <a:schemeClr val="tx1"/>
                </a:solidFill>
              </a:rPr>
              <a:t>A broad representation of a group of people around exaggerated perceived common characteristics.</a:t>
            </a:r>
            <a:endParaRPr lang="en-US" sz="2000" i="1" dirty="0">
              <a:solidFill>
                <a:schemeClr val="tx1"/>
              </a:solidFill>
            </a:endParaRPr>
          </a:p>
        </p:txBody>
      </p:sp>
      <p:sp>
        <p:nvSpPr>
          <p:cNvPr id="3" name="TextBox 2"/>
          <p:cNvSpPr txBox="1"/>
          <p:nvPr/>
        </p:nvSpPr>
        <p:spPr>
          <a:xfrm>
            <a:off x="538670" y="405333"/>
            <a:ext cx="8281802" cy="769441"/>
          </a:xfrm>
          <a:prstGeom prst="rect">
            <a:avLst/>
          </a:prstGeom>
          <a:noFill/>
        </p:spPr>
        <p:txBody>
          <a:bodyPr wrap="square" lIns="91440" tIns="45720" rIns="91440" bIns="45720" rtlCol="0" anchor="t">
            <a:spAutoFit/>
          </a:bodyPr>
          <a:lstStyle/>
          <a:p>
            <a:r>
              <a:rPr lang="en-GB" sz="2200" dirty="0"/>
              <a:t>What language features would you select to support your ideas about representation?</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404664"/>
            <a:ext cx="7488832" cy="2985433"/>
          </a:xfrm>
          <a:prstGeom prst="rect">
            <a:avLst/>
          </a:prstGeom>
          <a:solidFill>
            <a:schemeClr val="accent3">
              <a:lumMod val="40000"/>
              <a:lumOff val="60000"/>
            </a:schemeClr>
          </a:solidFill>
        </p:spPr>
        <p:txBody>
          <a:bodyPr wrap="square" rtlCol="0">
            <a:spAutoFit/>
          </a:bodyPr>
          <a:lstStyle/>
          <a:p>
            <a:r>
              <a:rPr lang="en-GB" sz="2400" i="1" dirty="0"/>
              <a:t>Here you have a city with the world’s </a:t>
            </a:r>
            <a:r>
              <a:rPr lang="en-GB" sz="2400" i="1" dirty="0">
                <a:solidFill>
                  <a:srgbClr val="0070C0"/>
                </a:solidFill>
              </a:rPr>
              <a:t>most pathologically aggressive drivers </a:t>
            </a:r>
            <a:r>
              <a:rPr lang="en-GB" sz="2400" i="1" dirty="0"/>
              <a:t>– drivers who in other circumstances would be given </a:t>
            </a:r>
            <a:r>
              <a:rPr lang="en-GB" sz="2400" i="1" dirty="0">
                <a:solidFill>
                  <a:srgbClr val="0070C0"/>
                </a:solidFill>
              </a:rPr>
              <a:t>injections of thorazine</a:t>
            </a:r>
            <a:r>
              <a:rPr lang="en-GB" sz="2400" i="1" dirty="0">
                <a:solidFill>
                  <a:srgbClr val="C00000"/>
                </a:solidFill>
              </a:rPr>
              <a:t> </a:t>
            </a:r>
            <a:r>
              <a:rPr lang="en-GB" sz="2400" i="1" dirty="0"/>
              <a:t>from syringes the size of bicycle pumps and </a:t>
            </a:r>
            <a:r>
              <a:rPr lang="en-GB" sz="2400" i="1" dirty="0">
                <a:solidFill>
                  <a:srgbClr val="0070C0"/>
                </a:solidFill>
              </a:rPr>
              <a:t>confined to their beds with leather straps </a:t>
            </a:r>
            <a:r>
              <a:rPr lang="en-GB" sz="2400" i="1" dirty="0"/>
              <a:t>– and you give them an open space where they can all try to go in any of thirteen directions at once.</a:t>
            </a:r>
          </a:p>
          <a:p>
            <a:endParaRPr lang="en-GB" sz="2400" i="1" dirty="0"/>
          </a:p>
          <a:p>
            <a:r>
              <a:rPr lang="en-GB" sz="2000" i="1" dirty="0"/>
              <a:t>                                         (Neither Here not There: Travels in Europe p. 14)</a:t>
            </a:r>
          </a:p>
        </p:txBody>
      </p:sp>
      <p:sp>
        <p:nvSpPr>
          <p:cNvPr id="3" name="TextBox 2"/>
          <p:cNvSpPr txBox="1"/>
          <p:nvPr/>
        </p:nvSpPr>
        <p:spPr>
          <a:xfrm>
            <a:off x="503548" y="4073877"/>
            <a:ext cx="7992888" cy="1446550"/>
          </a:xfrm>
          <a:prstGeom prst="rect">
            <a:avLst/>
          </a:prstGeom>
          <a:noFill/>
        </p:spPr>
        <p:txBody>
          <a:bodyPr wrap="square" rtlCol="0">
            <a:spAutoFit/>
          </a:bodyPr>
          <a:lstStyle/>
          <a:p>
            <a:r>
              <a:rPr lang="en-GB" sz="2200" dirty="0"/>
              <a:t>The stereotyping is evident in the </a:t>
            </a:r>
            <a:r>
              <a:rPr lang="en-GB" sz="2200" dirty="0">
                <a:solidFill>
                  <a:srgbClr val="0070C0"/>
                </a:solidFill>
              </a:rPr>
              <a:t>pre-modified nouns </a:t>
            </a:r>
            <a:r>
              <a:rPr lang="en-GB" sz="2200" dirty="0"/>
              <a:t>e.g. most pathologically aggressive drivers which has strong </a:t>
            </a:r>
            <a:r>
              <a:rPr lang="en-GB" sz="2200" b="1" dirty="0">
                <a:solidFill>
                  <a:srgbClr val="0070C0"/>
                </a:solidFill>
              </a:rPr>
              <a:t>negative connotations</a:t>
            </a:r>
            <a:r>
              <a:rPr lang="en-GB" sz="2200" b="1" dirty="0">
                <a:solidFill>
                  <a:srgbClr val="C00000"/>
                </a:solidFill>
              </a:rPr>
              <a:t> </a:t>
            </a:r>
            <a:r>
              <a:rPr lang="en-GB" sz="2200" dirty="0"/>
              <a:t>and an </a:t>
            </a:r>
            <a:r>
              <a:rPr lang="en-GB" sz="2200" b="1" dirty="0">
                <a:solidFill>
                  <a:srgbClr val="0070C0"/>
                </a:solidFill>
              </a:rPr>
              <a:t>analogy</a:t>
            </a:r>
            <a:r>
              <a:rPr lang="en-GB" sz="2200" b="1" dirty="0">
                <a:solidFill>
                  <a:srgbClr val="C00000"/>
                </a:solidFill>
              </a:rPr>
              <a:t> </a:t>
            </a:r>
            <a:r>
              <a:rPr lang="en-GB" sz="2200" dirty="0"/>
              <a:t>of a mentally unwell person needing a heavy dose of thorazine (and anti-psychotic drug).</a:t>
            </a:r>
            <a:endParaRPr lang="en-US" sz="22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67" name="Picture 15" descr="http://www.designboom.com/weblog/images/images_2/2011/joyce/eleve_copy_7_slide_2.jpg">
            <a:hlinkClick r:id="rId2"/>
          </p:cNvPr>
          <p:cNvPicPr>
            <a:picLocks noChangeAspect="1" noChangeArrowheads="1"/>
          </p:cNvPicPr>
          <p:nvPr/>
        </p:nvPicPr>
        <p:blipFill>
          <a:blip r:embed="rId3" cstate="print"/>
          <a:srcRect/>
          <a:stretch>
            <a:fillRect/>
          </a:stretch>
        </p:blipFill>
        <p:spPr bwMode="auto">
          <a:xfrm>
            <a:off x="3769337" y="3645024"/>
            <a:ext cx="5374663" cy="3501008"/>
          </a:xfrm>
          <a:prstGeom prst="rect">
            <a:avLst/>
          </a:prstGeom>
          <a:noFill/>
        </p:spPr>
      </p:pic>
      <p:sp>
        <p:nvSpPr>
          <p:cNvPr id="2" name="TextBox 1"/>
          <p:cNvSpPr txBox="1"/>
          <p:nvPr/>
        </p:nvSpPr>
        <p:spPr>
          <a:xfrm>
            <a:off x="251520" y="1052736"/>
            <a:ext cx="8640960" cy="4708981"/>
          </a:xfrm>
          <a:prstGeom prst="rect">
            <a:avLst/>
          </a:prstGeom>
          <a:noFill/>
        </p:spPr>
        <p:txBody>
          <a:bodyPr wrap="square" rtlCol="0">
            <a:spAutoFit/>
          </a:bodyPr>
          <a:lstStyle/>
          <a:p>
            <a:r>
              <a:rPr lang="en-GB" sz="2800" dirty="0"/>
              <a:t>                                      </a:t>
            </a:r>
          </a:p>
          <a:p>
            <a:r>
              <a:rPr lang="en-GB" sz="2800" dirty="0"/>
              <a:t>                                       Now revisit your language features – </a:t>
            </a:r>
          </a:p>
          <a:p>
            <a:r>
              <a:rPr lang="en-GB" sz="2800" dirty="0">
                <a:solidFill>
                  <a:srgbClr val="0070C0"/>
                </a:solidFill>
              </a:rPr>
              <a:t>                          HOW</a:t>
            </a:r>
            <a:r>
              <a:rPr lang="en-GB" sz="2800" dirty="0"/>
              <a:t> do they support the writer’s purpose?</a:t>
            </a:r>
          </a:p>
          <a:p>
            <a:endParaRPr lang="en-GB" sz="2400" dirty="0"/>
          </a:p>
          <a:p>
            <a:endParaRPr lang="en-GB" sz="2400" dirty="0"/>
          </a:p>
          <a:p>
            <a:r>
              <a:rPr lang="en-GB" sz="2400" dirty="0"/>
              <a:t>The writer conveys a very particular attitude  </a:t>
            </a:r>
          </a:p>
          <a:p>
            <a:r>
              <a:rPr lang="en-GB" sz="2400" dirty="0"/>
              <a:t>towards French drivers - this may or may </a:t>
            </a:r>
          </a:p>
          <a:p>
            <a:r>
              <a:rPr lang="en-GB" sz="2400" dirty="0"/>
              <a:t>not be his personal viewpoint but</a:t>
            </a:r>
          </a:p>
          <a:p>
            <a:r>
              <a:rPr lang="en-GB" sz="2400" dirty="0"/>
              <a:t>it is a representation of French</a:t>
            </a:r>
          </a:p>
          <a:p>
            <a:r>
              <a:rPr lang="en-GB" sz="2400" dirty="0"/>
              <a:t>drivers nevertheless, and one</a:t>
            </a:r>
          </a:p>
          <a:p>
            <a:r>
              <a:rPr lang="en-GB" sz="2400" dirty="0"/>
              <a:t>he has deliberately chosen</a:t>
            </a:r>
          </a:p>
          <a:p>
            <a:r>
              <a:rPr lang="en-GB" sz="2400" dirty="0"/>
              <a:t>to exploit for laughs.</a:t>
            </a:r>
            <a:endParaRPr lang="en-US" sz="2400" dirty="0"/>
          </a:p>
        </p:txBody>
      </p:sp>
      <p:graphicFrame>
        <p:nvGraphicFramePr>
          <p:cNvPr id="16" name="Diagram 15"/>
          <p:cNvGraphicFramePr/>
          <p:nvPr/>
        </p:nvGraphicFramePr>
        <p:xfrm>
          <a:off x="251520" y="-531440"/>
          <a:ext cx="3600400" cy="331236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2504AC92FCAD049B442E7F377828B2F" ma:contentTypeVersion="" ma:contentTypeDescription="Create a new document." ma:contentTypeScope="" ma:versionID="4169c34e7f1de858247840d5ad16f164">
  <xsd:schema xmlns:xsd="http://www.w3.org/2001/XMLSchema" xmlns:xs="http://www.w3.org/2001/XMLSchema" xmlns:p="http://schemas.microsoft.com/office/2006/metadata/properties" xmlns:ns2="088707e8-fca3-4b50-8023-506d0169dc9e" xmlns:ns3="c93c2b0a-439a-4c13-8661-7726fd6caa52" targetNamespace="http://schemas.microsoft.com/office/2006/metadata/properties" ma:root="true" ma:fieldsID="f777aa915e1eb5c81c610a7ff0a5e938" ns2:_="" ns3:_="">
    <xsd:import namespace="088707e8-fca3-4b50-8023-506d0169dc9e"/>
    <xsd:import namespace="c93c2b0a-439a-4c13-8661-7726fd6caa5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8707e8-fca3-4b50-8023-506d0169dc9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93c2b0a-439a-4c13-8661-7726fd6caa52"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E20F7CA-1B88-4B25-A838-4E759212BE0C}">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939AB367-80EE-4A1E-A529-3893B576B152}">
  <ds:schemaRefs>
    <ds:schemaRef ds:uri="http://schemas.microsoft.com/sharepoint/v3/contenttype/forms"/>
  </ds:schemaRefs>
</ds:datastoreItem>
</file>

<file path=customXml/itemProps3.xml><?xml version="1.0" encoding="utf-8"?>
<ds:datastoreItem xmlns:ds="http://schemas.openxmlformats.org/officeDocument/2006/customXml" ds:itemID="{41460F6C-A0E7-48EB-BAC6-271E31D6C3D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8707e8-fca3-4b50-8023-506d0169dc9e"/>
    <ds:schemaRef ds:uri="c93c2b0a-439a-4c13-8661-7726fd6caa5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495</TotalTime>
  <Words>1530</Words>
  <Application>Microsoft Office PowerPoint</Application>
  <PresentationFormat>On-screen Show (4:3)</PresentationFormat>
  <Paragraphs>113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 Durnion.</dc:creator>
  <cp:lastModifiedBy>Andrew Durnion</cp:lastModifiedBy>
  <cp:revision>14</cp:revision>
  <dcterms:created xsi:type="dcterms:W3CDTF">2015-11-02T16:02:52Z</dcterms:created>
  <dcterms:modified xsi:type="dcterms:W3CDTF">2022-06-07T22:07:52Z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0x01010052504AC92FCAD049B442E7F377828B2F</vt:lpwstr>
  </property>
</Properties>
</file>