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D27CE6-A927-47B9-84A1-222354E9F03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8E8AF4-4F00-4324-8836-FE8627E53C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E729E20-A626-4099-A972-4CB8A2A9C3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5DFCAE-6541-46F1-8812-2A3F95B282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001F2C-BD10-49C3-ABF2-1367B75E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0355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54DDB1-F01F-47CB-B720-BA19C8DEE6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7654B-26F6-4ADC-8A9B-8D4F5CBF09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67F708-2F75-4318-88A4-DFA27CC10D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D0E9E-43D0-49C9-B433-578851EF7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1F1CBF-F451-4372-B47C-EF45D3C0D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28459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9663E26-F47C-4755-9650-E54C00850D0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71055DD-9CBB-4494-8919-6DC47CF57B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613706-5DF8-4317-B121-B58BD81E01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8CE906-2F7A-45CF-8221-C088E888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83ED1D-AF32-4B02-B028-88F2717FF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2183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3161F9-9494-4828-9676-0D8083A82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1A5700-CD2A-43EA-923E-016A9990AC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1F41B-526B-441A-A4AB-CB687A706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2383AA-BC72-4914-A61D-83AC41C57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5EF699-5A93-444D-B398-3E8007269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450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632F0B-6248-460A-9326-BAD3CA54F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AE7958-F9CC-4EAF-933A-5D8CC12A4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C6E66B-6E94-4DE0-8753-7479498CC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C0BA59-2737-4D55-85B3-BFA718ACB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60D8B94-1F4C-41C6-BD28-6A72586CFD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5011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F0A94-383F-4CAC-8B96-7B13FBDCD2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72FBC7-DCBF-4CE4-9BB7-0532690924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6A7AE9-3526-4E28-8205-21D1A45FFD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7223C3-40CB-47AB-A7CF-C2A19B201E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4AE883-DEED-4277-BF35-814B9501A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9FF370-FBC4-437D-98AE-4E7156199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84443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761AF9-8552-4945-B5D2-B8E97CAC8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DB345F1-53CA-4FB2-808E-C21CBA16A6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5EEFE3-4F14-4E90-B8E6-7E52CB5CB09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B2AEE3C-4DBB-4AD9-A7AD-75D977965D6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4C135F-7B02-4549-A883-4573DE2B8E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FAA02D-EAEF-40B2-9F15-25CCA854F2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8D27119-3215-4478-A3B1-D71E2E200F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4CFD186-2369-4603-83B3-8314C0CFE2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95785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6F3A-FD07-4A2D-B746-65EAC288E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0B1A859-4E8B-4ADF-BAFF-5BA7198E09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9A754B5-AED2-45C7-B598-1512EDC173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6F2CA45-E43C-4D78-BC8D-ADDB4D696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60318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EFC342A-F717-45AE-8946-BCFE3247AA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9C88987-67AB-491D-BE69-603554AEAA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F911993-5677-469D-A2EF-05841DB848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764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47F3ED-BEBD-44E6-8463-6B5B31D15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3033D4-336B-4758-B380-781DCFD335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E656B20-9107-488D-BDF2-DACBBDDEDC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446C118-4826-4B18-BBF5-C6889B42C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994AA5-FE6E-4722-B77E-8BB3AB14FD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FC0387-9A98-45F6-8BF0-46C11B381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3374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4ED55-A76F-4E08-9F0F-1C373ABD16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0F8DB27-4F75-4351-9DB2-DC712765CE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FEE0C26-046D-459C-93FC-740A175354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6DEB453-8901-46D4-BC91-2778FA345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71143D-E2C3-4976-B46D-73D7F7FE6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105BC5-F6AA-4046-8B37-DEEC89823F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9070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87C0FB9-0641-4B28-8C4B-9552512CB1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AF80DF0-F21E-4740-B42B-62328E0E13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C79F08-424A-43EA-95B2-572ABF016F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50D8D-C746-446E-86EE-7CCB77F8D0B6}" type="datetimeFigureOut">
              <a:rPr lang="en-GB" smtClean="0"/>
              <a:t>07/06/2022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18A360-D238-4160-96DE-A01E2A4149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2BD058-5CD6-43E7-BFF5-57CABADDF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106188-D0B4-49CC-A2EB-8F4E5349DE3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635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7" Type="http://schemas.openxmlformats.org/officeDocument/2006/relationships/image" Target="../media/image7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3" name="Rectangle 39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4" name="Rectangle 41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75" name="Freeform: Shape 43">
            <a:extLst>
              <a:ext uri="{FF2B5EF4-FFF2-40B4-BE49-F238E27FC236}">
                <a16:creationId xmlns:a16="http://schemas.microsoft.com/office/drawing/2014/main" id="{CBCB02B1-1B82-403C-B7D2-E2CED1882F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96934" y="3984"/>
            <a:ext cx="9376632" cy="6858000"/>
          </a:xfrm>
          <a:custGeom>
            <a:avLst/>
            <a:gdLst>
              <a:gd name="connsiteX0" fmla="*/ 1691615 w 9376632"/>
              <a:gd name="connsiteY0" fmla="*/ 0 h 6858000"/>
              <a:gd name="connsiteX1" fmla="*/ 7685017 w 9376632"/>
              <a:gd name="connsiteY1" fmla="*/ 0 h 6858000"/>
              <a:gd name="connsiteX2" fmla="*/ 7840634 w 9376632"/>
              <a:gd name="connsiteY2" fmla="*/ 134799 h 6858000"/>
              <a:gd name="connsiteX3" fmla="*/ 9376632 w 9376632"/>
              <a:gd name="connsiteY3" fmla="*/ 3605175 h 6858000"/>
              <a:gd name="connsiteX4" fmla="*/ 8158692 w 9376632"/>
              <a:gd name="connsiteY4" fmla="*/ 6757493 h 6858000"/>
              <a:gd name="connsiteX5" fmla="*/ 8062868 w 9376632"/>
              <a:gd name="connsiteY5" fmla="*/ 6858000 h 6858000"/>
              <a:gd name="connsiteX6" fmla="*/ 1313765 w 9376632"/>
              <a:gd name="connsiteY6" fmla="*/ 6858000 h 6858000"/>
              <a:gd name="connsiteX7" fmla="*/ 1217940 w 9376632"/>
              <a:gd name="connsiteY7" fmla="*/ 6757493 h 6858000"/>
              <a:gd name="connsiteX8" fmla="*/ 0 w 9376632"/>
              <a:gd name="connsiteY8" fmla="*/ 3605175 h 6858000"/>
              <a:gd name="connsiteX9" fmla="*/ 1535999 w 9376632"/>
              <a:gd name="connsiteY9" fmla="*/ 13479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9376632" h="6858000">
                <a:moveTo>
                  <a:pt x="1691615" y="0"/>
                </a:moveTo>
                <a:lnTo>
                  <a:pt x="7685017" y="0"/>
                </a:lnTo>
                <a:lnTo>
                  <a:pt x="7840634" y="134799"/>
                </a:lnTo>
                <a:cubicBezTo>
                  <a:pt x="8784230" y="992423"/>
                  <a:pt x="9376632" y="2229618"/>
                  <a:pt x="9376632" y="3605175"/>
                </a:cubicBezTo>
                <a:cubicBezTo>
                  <a:pt x="9376632" y="4818903"/>
                  <a:pt x="8915419" y="5924908"/>
                  <a:pt x="8158692" y="6757493"/>
                </a:cubicBezTo>
                <a:lnTo>
                  <a:pt x="8062868" y="6858000"/>
                </a:lnTo>
                <a:lnTo>
                  <a:pt x="1313765" y="6858000"/>
                </a:lnTo>
                <a:lnTo>
                  <a:pt x="1217940" y="6757493"/>
                </a:lnTo>
                <a:cubicBezTo>
                  <a:pt x="461213" y="5924908"/>
                  <a:pt x="0" y="4818903"/>
                  <a:pt x="0" y="3605175"/>
                </a:cubicBezTo>
                <a:cubicBezTo>
                  <a:pt x="0" y="2229618"/>
                  <a:pt x="592403" y="992423"/>
                  <a:pt x="1535999" y="134799"/>
                </a:cubicBezTo>
                <a:close/>
              </a:path>
            </a:pathLst>
          </a:cu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6" name="Group 45">
            <a:extLst>
              <a:ext uri="{FF2B5EF4-FFF2-40B4-BE49-F238E27FC236}">
                <a16:creationId xmlns:a16="http://schemas.microsoft.com/office/drawing/2014/main" id="{CCDE13A7-6382-4A67-BEBE-4FF1F37C7F5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03402" y="3985"/>
            <a:ext cx="9772765" cy="6858000"/>
            <a:chOff x="1303402" y="36937"/>
            <a:chExt cx="9772765" cy="6858000"/>
          </a:xfrm>
          <a:solidFill>
            <a:schemeClr val="bg1">
              <a:alpha val="30000"/>
            </a:schemeClr>
          </a:solidFill>
        </p:grpSpPr>
        <p:sp>
          <p:nvSpPr>
            <p:cNvPr id="47" name="Freeform: Shape 46">
              <a:extLst>
                <a:ext uri="{FF2B5EF4-FFF2-40B4-BE49-F238E27FC236}">
                  <a16:creationId xmlns:a16="http://schemas.microsoft.com/office/drawing/2014/main" id="{E9978FC9-2E40-4257-8D97-FAB20CA4BF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6937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8" name="Freeform: Shape 47">
              <a:extLst>
                <a:ext uri="{FF2B5EF4-FFF2-40B4-BE49-F238E27FC236}">
                  <a16:creationId xmlns:a16="http://schemas.microsoft.com/office/drawing/2014/main" id="{740ABB98-77BA-4C40-8121-34D196E58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6937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9" name="Freeform: Shape 48">
              <a:extLst>
                <a:ext uri="{FF2B5EF4-FFF2-40B4-BE49-F238E27FC236}">
                  <a16:creationId xmlns:a16="http://schemas.microsoft.com/office/drawing/2014/main" id="{41AA752E-66C1-4835-8A3C-556475159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6937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EE9555AB-2295-4939-AEC9-B2CBFCB4CC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6937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97499201-5A2C-48B3-9B02-5519B88294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6937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77" name="Freeform: Shape 51">
              <a:extLst>
                <a:ext uri="{FF2B5EF4-FFF2-40B4-BE49-F238E27FC236}">
                  <a16:creationId xmlns:a16="http://schemas.microsoft.com/office/drawing/2014/main" id="{D3FC2AE7-C60C-4C48-BCAE-410BB6C3DF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6937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40EA1593-6BC9-441E-8F3C-46DD50F810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6937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09B84F0B-184A-4EED-B832-FE58E0831D2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371787" y="1741337"/>
            <a:ext cx="5448730" cy="2387918"/>
          </a:xfrm>
        </p:spPr>
        <p:txBody>
          <a:bodyPr anchor="b">
            <a:normAutofit/>
          </a:bodyPr>
          <a:lstStyle/>
          <a:p>
            <a:r>
              <a:rPr lang="en-GB" sz="4000" b="1" u="sng" dirty="0">
                <a:solidFill>
                  <a:schemeClr val="tx2"/>
                </a:solidFill>
                <a:latin typeface="Tahoma" panose="020B0604030504040204" pitchFamily="34" charset="0"/>
              </a:rPr>
              <a:t>I.B. English Literature A Course Outline</a:t>
            </a:r>
            <a:r>
              <a:rPr lang="en-GB" sz="4000" dirty="0">
                <a:solidFill>
                  <a:schemeClr val="tx2"/>
                </a:solidFill>
                <a:latin typeface="Tahoma" panose="020B0604030504040204" pitchFamily="34" charset="0"/>
              </a:rPr>
              <a:t> </a:t>
            </a:r>
            <a:br>
              <a:rPr lang="en-GB" sz="4000" b="0" i="0" dirty="0">
                <a:solidFill>
                  <a:schemeClr val="tx2"/>
                </a:solidFill>
                <a:effectLst/>
                <a:latin typeface="Segoe UI" panose="020B0502040204020203" pitchFamily="34" charset="0"/>
              </a:rPr>
            </a:br>
            <a:endParaRPr lang="en-GB" sz="4000" dirty="0">
              <a:solidFill>
                <a:schemeClr val="tx2"/>
              </a:solidFill>
            </a:endParaRP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17147D5D-F01F-4164-BD81-D10DC6F23E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7142" y="2854"/>
            <a:ext cx="2783421" cy="2406445"/>
            <a:chOff x="-305" y="-4155"/>
            <a:chExt cx="2514948" cy="2174333"/>
          </a:xfrm>
        </p:grpSpPr>
        <p:sp>
          <p:nvSpPr>
            <p:cNvPr id="56" name="Freeform: Shape 55">
              <a:extLst>
                <a:ext uri="{FF2B5EF4-FFF2-40B4-BE49-F238E27FC236}">
                  <a16:creationId xmlns:a16="http://schemas.microsoft.com/office/drawing/2014/main" id="{F24C7412-3E2D-4708-8DC3-425A457A10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56">
              <a:extLst>
                <a:ext uri="{FF2B5EF4-FFF2-40B4-BE49-F238E27FC236}">
                  <a16:creationId xmlns:a16="http://schemas.microsoft.com/office/drawing/2014/main" id="{71483A6A-CB0B-4469-B09D-C9451F9B079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: Shape 57">
              <a:extLst>
                <a:ext uri="{FF2B5EF4-FFF2-40B4-BE49-F238E27FC236}">
                  <a16:creationId xmlns:a16="http://schemas.microsoft.com/office/drawing/2014/main" id="{9A935E9D-EB55-46F3-BCCB-9CB918E870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9" name="Freeform: Shape 58">
              <a:extLst>
                <a:ext uri="{FF2B5EF4-FFF2-40B4-BE49-F238E27FC236}">
                  <a16:creationId xmlns:a16="http://schemas.microsoft.com/office/drawing/2014/main" id="{8EDC5655-C7D7-4936-91EA-E188A96DC6C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61" name="Group 60">
            <a:extLst>
              <a:ext uri="{FF2B5EF4-FFF2-40B4-BE49-F238E27FC236}">
                <a16:creationId xmlns:a16="http://schemas.microsoft.com/office/drawing/2014/main" id="{6D0E248E-80AB-4B35-BA8D-F940FCB4432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417253" y="4456669"/>
            <a:ext cx="2783421" cy="2406445"/>
            <a:chOff x="-305" y="-4155"/>
            <a:chExt cx="2514948" cy="2174333"/>
          </a:xfrm>
        </p:grpSpPr>
        <p:sp>
          <p:nvSpPr>
            <p:cNvPr id="62" name="Freeform: Shape 61">
              <a:extLst>
                <a:ext uri="{FF2B5EF4-FFF2-40B4-BE49-F238E27FC236}">
                  <a16:creationId xmlns:a16="http://schemas.microsoft.com/office/drawing/2014/main" id="{F9E91B0A-66E8-4298-BAC6-004DBE4919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: Shape 62">
              <a:extLst>
                <a:ext uri="{FF2B5EF4-FFF2-40B4-BE49-F238E27FC236}">
                  <a16:creationId xmlns:a16="http://schemas.microsoft.com/office/drawing/2014/main" id="{0A629C66-36BD-487E-B1CD-ED026D7789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Freeform: Shape 63">
              <a:extLst>
                <a:ext uri="{FF2B5EF4-FFF2-40B4-BE49-F238E27FC236}">
                  <a16:creationId xmlns:a16="http://schemas.microsoft.com/office/drawing/2014/main" id="{A6BC2D2C-3D7D-4224-81BC-22C094C9FBE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65" name="Freeform: Shape 64">
              <a:extLst>
                <a:ext uri="{FF2B5EF4-FFF2-40B4-BE49-F238E27FC236}">
                  <a16:creationId xmlns:a16="http://schemas.microsoft.com/office/drawing/2014/main" id="{53BDF903-22C5-4312-8776-C2ABC3EDC0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pic>
        <p:nvPicPr>
          <p:cNvPr id="25" name="Picture 2" descr="Logos and programme models - International Baccalaureate®">
            <a:extLst>
              <a:ext uri="{FF2B5EF4-FFF2-40B4-BE49-F238E27FC236}">
                <a16:creationId xmlns:a16="http://schemas.microsoft.com/office/drawing/2014/main" id="{B391417E-BE1B-4C96-87E9-A2D0A9359BF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35" y="3469922"/>
            <a:ext cx="3443357" cy="33806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600567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" name="Rectangle 28">
            <a:extLst>
              <a:ext uri="{FF2B5EF4-FFF2-40B4-BE49-F238E27FC236}">
                <a16:creationId xmlns:a16="http://schemas.microsoft.com/office/drawing/2014/main" id="{4BC99CB9-DDAD-44A2-8A1C-E3AF4E72DF5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1561AEE4-4E38-4BAC-976D-E0DE523FC5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3" name="Group 32">
            <a:extLst>
              <a:ext uri="{FF2B5EF4-FFF2-40B4-BE49-F238E27FC236}">
                <a16:creationId xmlns:a16="http://schemas.microsoft.com/office/drawing/2014/main" id="{F0BC676B-D19A-44DB-910A-0C0E6D43397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024431" y="3985"/>
            <a:ext cx="9772765" cy="6858000"/>
            <a:chOff x="1303402" y="3985"/>
            <a:chExt cx="9772765" cy="6858000"/>
          </a:xfrm>
        </p:grpSpPr>
        <p:sp>
          <p:nvSpPr>
            <p:cNvPr id="34" name="Freeform: Shape 33">
              <a:extLst>
                <a:ext uri="{FF2B5EF4-FFF2-40B4-BE49-F238E27FC236}">
                  <a16:creationId xmlns:a16="http://schemas.microsoft.com/office/drawing/2014/main" id="{999AA485-A13F-4455-814E-C116AD7E04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60551" y="3985"/>
              <a:ext cx="9313016" cy="6858000"/>
            </a:xfrm>
            <a:custGeom>
              <a:avLst/>
              <a:gdLst>
                <a:gd name="connsiteX0" fmla="*/ 6993556 w 9313016"/>
                <a:gd name="connsiteY0" fmla="*/ 0 h 6858000"/>
                <a:gd name="connsiteX1" fmla="*/ 7358516 w 9313016"/>
                <a:gd name="connsiteY1" fmla="*/ 0 h 6858000"/>
                <a:gd name="connsiteX2" fmla="*/ 7475006 w 9313016"/>
                <a:gd name="connsiteY2" fmla="*/ 82722 h 6858000"/>
                <a:gd name="connsiteX3" fmla="*/ 7816357 w 9313016"/>
                <a:gd name="connsiteY3" fmla="*/ 358482 h 6858000"/>
                <a:gd name="connsiteX4" fmla="*/ 8421752 w 9313016"/>
                <a:gd name="connsiteY4" fmla="*/ 995405 h 6858000"/>
                <a:gd name="connsiteX5" fmla="*/ 8897059 w 9313016"/>
                <a:gd name="connsiteY5" fmla="*/ 1737211 h 6858000"/>
                <a:gd name="connsiteX6" fmla="*/ 9206633 w 9313016"/>
                <a:gd name="connsiteY6" fmla="*/ 2564460 h 6858000"/>
                <a:gd name="connsiteX7" fmla="*/ 9286787 w 9313016"/>
                <a:gd name="connsiteY7" fmla="*/ 3000164 h 6858000"/>
                <a:gd name="connsiteX8" fmla="*/ 9312914 w 9313016"/>
                <a:gd name="connsiteY8" fmla="*/ 3442493 h 6858000"/>
                <a:gd name="connsiteX9" fmla="*/ 9190562 w 9313016"/>
                <a:gd name="connsiteY9" fmla="*/ 4316686 h 6858000"/>
                <a:gd name="connsiteX10" fmla="*/ 9043416 w 9313016"/>
                <a:gd name="connsiteY10" fmla="*/ 4734917 h 6858000"/>
                <a:gd name="connsiteX11" fmla="*/ 8809657 w 9313016"/>
                <a:gd name="connsiteY11" fmla="*/ 5128718 h 6858000"/>
                <a:gd name="connsiteX12" fmla="*/ 8645997 w 9313016"/>
                <a:gd name="connsiteY12" fmla="*/ 5297441 h 6858000"/>
                <a:gd name="connsiteX13" fmla="*/ 8457787 w 9313016"/>
                <a:gd name="connsiteY13" fmla="*/ 5433763 h 6858000"/>
                <a:gd name="connsiteX14" fmla="*/ 8260803 w 9313016"/>
                <a:gd name="connsiteY14" fmla="*/ 5541237 h 6858000"/>
                <a:gd name="connsiteX15" fmla="*/ 8066136 w 9313016"/>
                <a:gd name="connsiteY15" fmla="*/ 5635704 h 6858000"/>
                <a:gd name="connsiteX16" fmla="*/ 7698638 w 9313016"/>
                <a:gd name="connsiteY16" fmla="*/ 5837163 h 6858000"/>
                <a:gd name="connsiteX17" fmla="*/ 7370135 w 9313016"/>
                <a:gd name="connsiteY17" fmla="*/ 6090081 h 6858000"/>
                <a:gd name="connsiteX18" fmla="*/ 7218897 w 9313016"/>
                <a:gd name="connsiteY18" fmla="*/ 6235860 h 6858000"/>
                <a:gd name="connsiteX19" fmla="*/ 7070665 w 9313016"/>
                <a:gd name="connsiteY19" fmla="*/ 6387205 h 6858000"/>
                <a:gd name="connsiteX20" fmla="*/ 6779035 w 9313016"/>
                <a:gd name="connsiteY20" fmla="*/ 6697100 h 6858000"/>
                <a:gd name="connsiteX21" fmla="*/ 6631837 w 9313016"/>
                <a:gd name="connsiteY21" fmla="*/ 6852239 h 6858000"/>
                <a:gd name="connsiteX22" fmla="*/ 6626221 w 9313016"/>
                <a:gd name="connsiteY22" fmla="*/ 6858000 h 6858000"/>
                <a:gd name="connsiteX23" fmla="*/ 6424725 w 9313016"/>
                <a:gd name="connsiteY23" fmla="*/ 6858000 h 6858000"/>
                <a:gd name="connsiteX24" fmla="*/ 6527382 w 9313016"/>
                <a:gd name="connsiteY24" fmla="*/ 6756333 h 6858000"/>
                <a:gd name="connsiteX25" fmla="*/ 6674233 w 9313016"/>
                <a:gd name="connsiteY25" fmla="*/ 6603450 h 6858000"/>
                <a:gd name="connsiteX26" fmla="*/ 6965813 w 9313016"/>
                <a:gd name="connsiteY26" fmla="*/ 6292932 h 6858000"/>
                <a:gd name="connsiteX27" fmla="*/ 7112961 w 9313016"/>
                <a:gd name="connsiteY27" fmla="*/ 6137505 h 6858000"/>
                <a:gd name="connsiteX28" fmla="*/ 7264790 w 9313016"/>
                <a:gd name="connsiteY28" fmla="*/ 5983710 h 6858000"/>
                <a:gd name="connsiteX29" fmla="*/ 7974595 w 9313016"/>
                <a:gd name="connsiteY29" fmla="*/ 5470773 h 6858000"/>
                <a:gd name="connsiteX30" fmla="*/ 8331591 w 9313016"/>
                <a:gd name="connsiteY30" fmla="*/ 5254048 h 6858000"/>
                <a:gd name="connsiteX31" fmla="*/ 8599807 w 9313016"/>
                <a:gd name="connsiteY31" fmla="*/ 4980010 h 6858000"/>
                <a:gd name="connsiteX32" fmla="*/ 8766474 w 9313016"/>
                <a:gd name="connsiteY32" fmla="*/ 4631524 h 6858000"/>
                <a:gd name="connsiteX33" fmla="*/ 8865755 w 9313016"/>
                <a:gd name="connsiteY33" fmla="*/ 4244445 h 6858000"/>
                <a:gd name="connsiteX34" fmla="*/ 8882911 w 9313016"/>
                <a:gd name="connsiteY34" fmla="*/ 4145659 h 6858000"/>
                <a:gd name="connsiteX35" fmla="*/ 8897403 w 9313016"/>
                <a:gd name="connsiteY35" fmla="*/ 4046633 h 6858000"/>
                <a:gd name="connsiteX36" fmla="*/ 8908298 w 9313016"/>
                <a:gd name="connsiteY36" fmla="*/ 3947271 h 6858000"/>
                <a:gd name="connsiteX37" fmla="*/ 8916184 w 9313016"/>
                <a:gd name="connsiteY37" fmla="*/ 3847765 h 6858000"/>
                <a:gd name="connsiteX38" fmla="*/ 8920670 w 9313016"/>
                <a:gd name="connsiteY38" fmla="*/ 3449597 h 6858000"/>
                <a:gd name="connsiteX39" fmla="*/ 8914607 w 9313016"/>
                <a:gd name="connsiteY39" fmla="*/ 3350283 h 6858000"/>
                <a:gd name="connsiteX40" fmla="*/ 8905340 w 9313016"/>
                <a:gd name="connsiteY40" fmla="*/ 3251209 h 6858000"/>
                <a:gd name="connsiteX41" fmla="*/ 8893854 w 9313016"/>
                <a:gd name="connsiteY41" fmla="*/ 3152376 h 6858000"/>
                <a:gd name="connsiteX42" fmla="*/ 8879706 w 9313016"/>
                <a:gd name="connsiteY42" fmla="*/ 3053878 h 6858000"/>
                <a:gd name="connsiteX43" fmla="*/ 8797531 w 9313016"/>
                <a:gd name="connsiteY43" fmla="*/ 2663966 h 6858000"/>
                <a:gd name="connsiteX44" fmla="*/ 8520442 w 9313016"/>
                <a:gd name="connsiteY44" fmla="*/ 1911983 h 6858000"/>
                <a:gd name="connsiteX45" fmla="*/ 8332626 w 9313016"/>
                <a:gd name="connsiteY45" fmla="*/ 1553608 h 6858000"/>
                <a:gd name="connsiteX46" fmla="*/ 8116317 w 9313016"/>
                <a:gd name="connsiteY46" fmla="*/ 1208529 h 6858000"/>
                <a:gd name="connsiteX47" fmla="*/ 7873293 w 9313016"/>
                <a:gd name="connsiteY47" fmla="*/ 878284 h 6858000"/>
                <a:gd name="connsiteX48" fmla="*/ 7604337 w 9313016"/>
                <a:gd name="connsiteY48" fmla="*/ 565125 h 6858000"/>
                <a:gd name="connsiteX49" fmla="*/ 7311128 w 9313016"/>
                <a:gd name="connsiteY49" fmla="*/ 270591 h 6858000"/>
                <a:gd name="connsiteX50" fmla="*/ 1752019 w 9313016"/>
                <a:gd name="connsiteY50" fmla="*/ 0 h 6858000"/>
                <a:gd name="connsiteX51" fmla="*/ 2155804 w 9313016"/>
                <a:gd name="connsiteY51" fmla="*/ 0 h 6858000"/>
                <a:gd name="connsiteX52" fmla="*/ 2103975 w 9313016"/>
                <a:gd name="connsiteY52" fmla="*/ 40789 h 6858000"/>
                <a:gd name="connsiteX53" fmla="*/ 1656310 w 9313016"/>
                <a:gd name="connsiteY53" fmla="*/ 470035 h 6858000"/>
                <a:gd name="connsiteX54" fmla="*/ 806013 w 9313016"/>
                <a:gd name="connsiteY54" fmla="*/ 1841133 h 6858000"/>
                <a:gd name="connsiteX55" fmla="*/ 580685 w 9313016"/>
                <a:gd name="connsiteY55" fmla="*/ 2606364 h 6858000"/>
                <a:gd name="connsiteX56" fmla="*/ 503489 w 9313016"/>
                <a:gd name="connsiteY56" fmla="*/ 3397276 h 6858000"/>
                <a:gd name="connsiteX57" fmla="*/ 570135 w 9313016"/>
                <a:gd name="connsiteY57" fmla="*/ 4188235 h 6858000"/>
                <a:gd name="connsiteX58" fmla="*/ 783387 w 9313016"/>
                <a:gd name="connsiteY58" fmla="*/ 4953850 h 6858000"/>
                <a:gd name="connsiteX59" fmla="*/ 1628014 w 9313016"/>
                <a:gd name="connsiteY59" fmla="*/ 6308245 h 6858000"/>
                <a:gd name="connsiteX60" fmla="*/ 2235998 w 9313016"/>
                <a:gd name="connsiteY60" fmla="*/ 6844829 h 6858000"/>
                <a:gd name="connsiteX61" fmla="*/ 2255028 w 9313016"/>
                <a:gd name="connsiteY61" fmla="*/ 6858000 h 6858000"/>
                <a:gd name="connsiteX62" fmla="*/ 1578787 w 9313016"/>
                <a:gd name="connsiteY62" fmla="*/ 6858000 h 6858000"/>
                <a:gd name="connsiteX63" fmla="*/ 1465153 w 9313016"/>
                <a:gd name="connsiteY63" fmla="*/ 6759050 h 6858000"/>
                <a:gd name="connsiteX64" fmla="*/ 1303650 w 9313016"/>
                <a:gd name="connsiteY64" fmla="*/ 6604267 h 6858000"/>
                <a:gd name="connsiteX65" fmla="*/ 323708 w 9313016"/>
                <a:gd name="connsiteY65" fmla="*/ 5126365 h 6858000"/>
                <a:gd name="connsiteX66" fmla="*/ 872 w 9313016"/>
                <a:gd name="connsiteY66" fmla="*/ 3391228 h 6858000"/>
                <a:gd name="connsiteX67" fmla="*/ 105428 w 9313016"/>
                <a:gd name="connsiteY67" fmla="*/ 2511899 h 6858000"/>
                <a:gd name="connsiteX68" fmla="*/ 384933 w 9313016"/>
                <a:gd name="connsiteY68" fmla="*/ 1670971 h 6858000"/>
                <a:gd name="connsiteX69" fmla="*/ 1433593 w 9313016"/>
                <a:gd name="connsiteY69" fmla="*/ 256095 h 6858000"/>
                <a:gd name="connsiteX70" fmla="*/ 1602664 w 9313016"/>
                <a:gd name="connsiteY70" fmla="*/ 1137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</a:cxnLst>
              <a:rect l="l" t="t" r="r" b="b"/>
              <a:pathLst>
                <a:path w="9313016" h="6858000">
                  <a:moveTo>
                    <a:pt x="6993556" y="0"/>
                  </a:moveTo>
                  <a:lnTo>
                    <a:pt x="7358516" y="0"/>
                  </a:lnTo>
                  <a:lnTo>
                    <a:pt x="7475006" y="82722"/>
                  </a:lnTo>
                  <a:cubicBezTo>
                    <a:pt x="7592423" y="169778"/>
                    <a:pt x="7706366" y="261748"/>
                    <a:pt x="7816357" y="358482"/>
                  </a:cubicBezTo>
                  <a:cubicBezTo>
                    <a:pt x="8036559" y="551589"/>
                    <a:pt x="8239655" y="764905"/>
                    <a:pt x="8421752" y="995405"/>
                  </a:cubicBezTo>
                  <a:cubicBezTo>
                    <a:pt x="8604736" y="1225282"/>
                    <a:pt x="8763567" y="1474646"/>
                    <a:pt x="8897059" y="1737211"/>
                  </a:cubicBezTo>
                  <a:cubicBezTo>
                    <a:pt x="9029909" y="2000162"/>
                    <a:pt x="9134317" y="2277990"/>
                    <a:pt x="9206633" y="2564460"/>
                  </a:cubicBezTo>
                  <a:cubicBezTo>
                    <a:pt x="9242322" y="2707791"/>
                    <a:pt x="9269041" y="2853474"/>
                    <a:pt x="9286787" y="3000164"/>
                  </a:cubicBezTo>
                  <a:cubicBezTo>
                    <a:pt x="9304977" y="3146856"/>
                    <a:pt x="9314097" y="3294698"/>
                    <a:pt x="9312914" y="3442493"/>
                  </a:cubicBezTo>
                  <a:cubicBezTo>
                    <a:pt x="9309906" y="3737987"/>
                    <a:pt x="9270717" y="4033288"/>
                    <a:pt x="9190562" y="4316686"/>
                  </a:cubicBezTo>
                  <a:cubicBezTo>
                    <a:pt x="9150486" y="4458240"/>
                    <a:pt x="9103951" y="4597587"/>
                    <a:pt x="9043416" y="4734917"/>
                  </a:cubicBezTo>
                  <a:cubicBezTo>
                    <a:pt x="8982980" y="4871817"/>
                    <a:pt x="8908740" y="5007131"/>
                    <a:pt x="8809657" y="5128718"/>
                  </a:cubicBezTo>
                  <a:cubicBezTo>
                    <a:pt x="8760312" y="5189247"/>
                    <a:pt x="8706137" y="5246945"/>
                    <a:pt x="8645997" y="5297441"/>
                  </a:cubicBezTo>
                  <a:cubicBezTo>
                    <a:pt x="8586252" y="5348274"/>
                    <a:pt x="8522809" y="5393730"/>
                    <a:pt x="8457787" y="5433763"/>
                  </a:cubicBezTo>
                  <a:cubicBezTo>
                    <a:pt x="8392816" y="5474132"/>
                    <a:pt x="8326219" y="5508213"/>
                    <a:pt x="8260803" y="5541237"/>
                  </a:cubicBezTo>
                  <a:cubicBezTo>
                    <a:pt x="8195289" y="5574071"/>
                    <a:pt x="8130023" y="5604838"/>
                    <a:pt x="8066136" y="5635704"/>
                  </a:cubicBezTo>
                  <a:cubicBezTo>
                    <a:pt x="7938313" y="5697433"/>
                    <a:pt x="7815222" y="5762186"/>
                    <a:pt x="7698638" y="5837163"/>
                  </a:cubicBezTo>
                  <a:cubicBezTo>
                    <a:pt x="7582449" y="5912381"/>
                    <a:pt x="7471881" y="5996094"/>
                    <a:pt x="7370135" y="6090081"/>
                  </a:cubicBezTo>
                  <a:cubicBezTo>
                    <a:pt x="7319460" y="6136593"/>
                    <a:pt x="7268881" y="6186082"/>
                    <a:pt x="7218897" y="6235860"/>
                  </a:cubicBezTo>
                  <a:cubicBezTo>
                    <a:pt x="7168763" y="6285493"/>
                    <a:pt x="7119665" y="6336229"/>
                    <a:pt x="7070665" y="6387205"/>
                  </a:cubicBezTo>
                  <a:cubicBezTo>
                    <a:pt x="6972715" y="6489208"/>
                    <a:pt x="6876195" y="6593131"/>
                    <a:pt x="6779035" y="6697100"/>
                  </a:cubicBezTo>
                  <a:cubicBezTo>
                    <a:pt x="6730379" y="6748989"/>
                    <a:pt x="6681528" y="6800878"/>
                    <a:pt x="6631837" y="6852239"/>
                  </a:cubicBezTo>
                  <a:lnTo>
                    <a:pt x="6626221" y="6858000"/>
                  </a:lnTo>
                  <a:lnTo>
                    <a:pt x="6424725" y="6858000"/>
                  </a:lnTo>
                  <a:lnTo>
                    <a:pt x="6527382" y="6756333"/>
                  </a:lnTo>
                  <a:cubicBezTo>
                    <a:pt x="6576726" y="6705932"/>
                    <a:pt x="6625480" y="6654811"/>
                    <a:pt x="6674233" y="6603450"/>
                  </a:cubicBezTo>
                  <a:cubicBezTo>
                    <a:pt x="6771788" y="6500920"/>
                    <a:pt x="6868309" y="6396757"/>
                    <a:pt x="6965813" y="6292932"/>
                  </a:cubicBezTo>
                  <a:lnTo>
                    <a:pt x="7112961" y="6137505"/>
                  </a:lnTo>
                  <a:cubicBezTo>
                    <a:pt x="7162354" y="6085808"/>
                    <a:pt x="7211945" y="6034640"/>
                    <a:pt x="7264790" y="5983710"/>
                  </a:cubicBezTo>
                  <a:cubicBezTo>
                    <a:pt x="7472373" y="5779130"/>
                    <a:pt x="7721610" y="5610648"/>
                    <a:pt x="7974595" y="5470773"/>
                  </a:cubicBezTo>
                  <a:cubicBezTo>
                    <a:pt x="8099903" y="5399395"/>
                    <a:pt x="8224127" y="5332529"/>
                    <a:pt x="8331591" y="5254048"/>
                  </a:cubicBezTo>
                  <a:cubicBezTo>
                    <a:pt x="8439351" y="5176047"/>
                    <a:pt x="8529660" y="5085949"/>
                    <a:pt x="8599807" y="4980010"/>
                  </a:cubicBezTo>
                  <a:cubicBezTo>
                    <a:pt x="8671187" y="4875128"/>
                    <a:pt x="8723982" y="4756086"/>
                    <a:pt x="8766474" y="4631524"/>
                  </a:cubicBezTo>
                  <a:cubicBezTo>
                    <a:pt x="8808968" y="4507010"/>
                    <a:pt x="8840615" y="4375872"/>
                    <a:pt x="8865755" y="4244445"/>
                  </a:cubicBezTo>
                  <a:cubicBezTo>
                    <a:pt x="8871375" y="4211468"/>
                    <a:pt x="8878129" y="4178731"/>
                    <a:pt x="8882911" y="4145659"/>
                  </a:cubicBezTo>
                  <a:lnTo>
                    <a:pt x="8897403" y="4046633"/>
                  </a:lnTo>
                  <a:lnTo>
                    <a:pt x="8908298" y="3947271"/>
                  </a:lnTo>
                  <a:cubicBezTo>
                    <a:pt x="8912389" y="3914247"/>
                    <a:pt x="8913425" y="3880886"/>
                    <a:pt x="8916184" y="3847765"/>
                  </a:cubicBezTo>
                  <a:cubicBezTo>
                    <a:pt x="8925797" y="3715091"/>
                    <a:pt x="8925945" y="3582127"/>
                    <a:pt x="8920670" y="3449597"/>
                  </a:cubicBezTo>
                  <a:lnTo>
                    <a:pt x="8914607" y="3350283"/>
                  </a:lnTo>
                  <a:cubicBezTo>
                    <a:pt x="8911995" y="3317211"/>
                    <a:pt x="8908348" y="3284233"/>
                    <a:pt x="8905340" y="3251209"/>
                  </a:cubicBezTo>
                  <a:cubicBezTo>
                    <a:pt x="8902628" y="3218185"/>
                    <a:pt x="8897551" y="3185305"/>
                    <a:pt x="8893854" y="3152376"/>
                  </a:cubicBezTo>
                  <a:cubicBezTo>
                    <a:pt x="8890305" y="3119399"/>
                    <a:pt x="8884932" y="3086662"/>
                    <a:pt x="8879706" y="3053878"/>
                  </a:cubicBezTo>
                  <a:cubicBezTo>
                    <a:pt x="8858707" y="2922835"/>
                    <a:pt x="8831249" y="2792705"/>
                    <a:pt x="8797531" y="2663966"/>
                  </a:cubicBezTo>
                  <a:cubicBezTo>
                    <a:pt x="8728616" y="2406777"/>
                    <a:pt x="8635497" y="2155109"/>
                    <a:pt x="8520442" y="1911983"/>
                  </a:cubicBezTo>
                  <a:cubicBezTo>
                    <a:pt x="8462667" y="1790541"/>
                    <a:pt x="8400112" y="1670923"/>
                    <a:pt x="8332626" y="1553608"/>
                  </a:cubicBezTo>
                  <a:cubicBezTo>
                    <a:pt x="8265683" y="1436006"/>
                    <a:pt x="8192973" y="1321188"/>
                    <a:pt x="8116317" y="1208529"/>
                  </a:cubicBezTo>
                  <a:cubicBezTo>
                    <a:pt x="8039811" y="1095776"/>
                    <a:pt x="7958079" y="986094"/>
                    <a:pt x="7873293" y="878284"/>
                  </a:cubicBezTo>
                  <a:cubicBezTo>
                    <a:pt x="7787814" y="771002"/>
                    <a:pt x="7697999" y="666551"/>
                    <a:pt x="7604337" y="565125"/>
                  </a:cubicBezTo>
                  <a:cubicBezTo>
                    <a:pt x="7510479" y="463891"/>
                    <a:pt x="7413367" y="364818"/>
                    <a:pt x="7311128" y="270591"/>
                  </a:cubicBezTo>
                  <a:close/>
                  <a:moveTo>
                    <a:pt x="1752019" y="0"/>
                  </a:moveTo>
                  <a:lnTo>
                    <a:pt x="2155804" y="0"/>
                  </a:lnTo>
                  <a:lnTo>
                    <a:pt x="2103975" y="40789"/>
                  </a:lnTo>
                  <a:cubicBezTo>
                    <a:pt x="1943592" y="173585"/>
                    <a:pt x="1793955" y="317500"/>
                    <a:pt x="1656310" y="470035"/>
                  </a:cubicBezTo>
                  <a:cubicBezTo>
                    <a:pt x="1288172" y="876939"/>
                    <a:pt x="1002998" y="1344708"/>
                    <a:pt x="806013" y="1841133"/>
                  </a:cubicBezTo>
                  <a:cubicBezTo>
                    <a:pt x="707818" y="2089538"/>
                    <a:pt x="630868" y="2345480"/>
                    <a:pt x="580685" y="2606364"/>
                  </a:cubicBezTo>
                  <a:cubicBezTo>
                    <a:pt x="530749" y="2867250"/>
                    <a:pt x="504868" y="3132119"/>
                    <a:pt x="503489" y="3397276"/>
                  </a:cubicBezTo>
                  <a:cubicBezTo>
                    <a:pt x="501467" y="3662434"/>
                    <a:pt x="524093" y="3927351"/>
                    <a:pt x="570135" y="4188235"/>
                  </a:cubicBezTo>
                  <a:cubicBezTo>
                    <a:pt x="615734" y="4449264"/>
                    <a:pt x="688642" y="4705493"/>
                    <a:pt x="783387" y="4953850"/>
                  </a:cubicBezTo>
                  <a:cubicBezTo>
                    <a:pt x="974357" y="5449796"/>
                    <a:pt x="1259630" y="5913773"/>
                    <a:pt x="1628014" y="6308245"/>
                  </a:cubicBezTo>
                  <a:cubicBezTo>
                    <a:pt x="1812182" y="6505481"/>
                    <a:pt x="2016215" y="6685052"/>
                    <a:pt x="2235998" y="6844829"/>
                  </a:cubicBezTo>
                  <a:lnTo>
                    <a:pt x="2255028" y="6858000"/>
                  </a:lnTo>
                  <a:lnTo>
                    <a:pt x="1578787" y="6858000"/>
                  </a:lnTo>
                  <a:lnTo>
                    <a:pt x="1465153" y="6759050"/>
                  </a:lnTo>
                  <a:cubicBezTo>
                    <a:pt x="1410086" y="6708726"/>
                    <a:pt x="1356236" y="6657104"/>
                    <a:pt x="1303650" y="6604267"/>
                  </a:cubicBezTo>
                  <a:cubicBezTo>
                    <a:pt x="883506" y="6181043"/>
                    <a:pt x="548150" y="5676072"/>
                    <a:pt x="323708" y="5126365"/>
                  </a:cubicBezTo>
                  <a:cubicBezTo>
                    <a:pt x="97737" y="4577139"/>
                    <a:pt x="-10958" y="3981927"/>
                    <a:pt x="872" y="3391228"/>
                  </a:cubicBezTo>
                  <a:cubicBezTo>
                    <a:pt x="5951" y="3095783"/>
                    <a:pt x="40506" y="2800528"/>
                    <a:pt x="105428" y="2511899"/>
                  </a:cubicBezTo>
                  <a:cubicBezTo>
                    <a:pt x="170104" y="2223317"/>
                    <a:pt x="262089" y="1940399"/>
                    <a:pt x="384933" y="1670971"/>
                  </a:cubicBezTo>
                  <a:cubicBezTo>
                    <a:pt x="629092" y="1131344"/>
                    <a:pt x="991955" y="646919"/>
                    <a:pt x="1433593" y="256095"/>
                  </a:cubicBezTo>
                  <a:cubicBezTo>
                    <a:pt x="1488791" y="207206"/>
                    <a:pt x="1545179" y="159733"/>
                    <a:pt x="1602664" y="113704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5" name="Freeform: Shape 34">
              <a:extLst>
                <a:ext uri="{FF2B5EF4-FFF2-40B4-BE49-F238E27FC236}">
                  <a16:creationId xmlns:a16="http://schemas.microsoft.com/office/drawing/2014/main" id="{9C90D55F-0AFB-45E5-8815-A4701774CE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59468" y="3985"/>
              <a:ext cx="9065550" cy="6858000"/>
            </a:xfrm>
            <a:custGeom>
              <a:avLst/>
              <a:gdLst>
                <a:gd name="connsiteX0" fmla="*/ 1839951 w 9065550"/>
                <a:gd name="connsiteY0" fmla="*/ 0 h 6858000"/>
                <a:gd name="connsiteX1" fmla="*/ 6979427 w 9065550"/>
                <a:gd name="connsiteY1" fmla="*/ 0 h 6858000"/>
                <a:gd name="connsiteX2" fmla="*/ 6989586 w 9065550"/>
                <a:gd name="connsiteY2" fmla="*/ 6825 h 6858000"/>
                <a:gd name="connsiteX3" fmla="*/ 8932062 w 9065550"/>
                <a:gd name="connsiteY3" fmla="*/ 4580835 h 6858000"/>
                <a:gd name="connsiteX4" fmla="*/ 7166294 w 9065550"/>
                <a:gd name="connsiteY4" fmla="*/ 6259703 h 6858000"/>
                <a:gd name="connsiteX5" fmla="*/ 6868878 w 9065550"/>
                <a:gd name="connsiteY5" fmla="*/ 6564765 h 6858000"/>
                <a:gd name="connsiteX6" fmla="*/ 6591881 w 9065550"/>
                <a:gd name="connsiteY6" fmla="*/ 6858000 h 6858000"/>
                <a:gd name="connsiteX7" fmla="*/ 5184648 w 9065550"/>
                <a:gd name="connsiteY7" fmla="*/ 6858000 h 6858000"/>
                <a:gd name="connsiteX8" fmla="*/ 5244877 w 9065550"/>
                <a:gd name="connsiteY8" fmla="*/ 6817615 h 6858000"/>
                <a:gd name="connsiteX9" fmla="*/ 6033853 w 9065550"/>
                <a:gd name="connsiteY9" fmla="*/ 6069135 h 6858000"/>
                <a:gd name="connsiteX10" fmla="*/ 6480248 w 9065550"/>
                <a:gd name="connsiteY10" fmla="*/ 5607082 h 6858000"/>
                <a:gd name="connsiteX11" fmla="*/ 7551502 w 9065550"/>
                <a:gd name="connsiteY11" fmla="*/ 4859004 h 6858000"/>
                <a:gd name="connsiteX12" fmla="*/ 7844227 w 9065550"/>
                <a:gd name="connsiteY12" fmla="*/ 4683074 h 6858000"/>
                <a:gd name="connsiteX13" fmla="*/ 8005810 w 9065550"/>
                <a:gd name="connsiteY13" fmla="*/ 4330239 h 6858000"/>
                <a:gd name="connsiteX14" fmla="*/ 8016191 w 9065550"/>
                <a:gd name="connsiteY14" fmla="*/ 2956574 h 6858000"/>
                <a:gd name="connsiteX15" fmla="*/ 7346424 w 9065550"/>
                <a:gd name="connsiteY15" fmla="*/ 1636739 h 6858000"/>
                <a:gd name="connsiteX16" fmla="*/ 5995751 w 9065550"/>
                <a:gd name="connsiteY16" fmla="*/ 493319 h 6858000"/>
                <a:gd name="connsiteX17" fmla="*/ 4494836 w 9065550"/>
                <a:gd name="connsiteY17" fmla="*/ 75383 h 6858000"/>
                <a:gd name="connsiteX18" fmla="*/ 2002499 w 9065550"/>
                <a:gd name="connsiteY18" fmla="*/ 1094261 h 6858000"/>
                <a:gd name="connsiteX19" fmla="*/ 1241306 w 9065550"/>
                <a:gd name="connsiteY19" fmla="*/ 2206935 h 6858000"/>
                <a:gd name="connsiteX20" fmla="*/ 961736 w 9065550"/>
                <a:gd name="connsiteY20" fmla="*/ 3573719 h 6858000"/>
                <a:gd name="connsiteX21" fmla="*/ 1193878 w 9065550"/>
                <a:gd name="connsiteY21" fmla="*/ 4824208 h 6858000"/>
                <a:gd name="connsiteX22" fmla="*/ 1832096 w 9065550"/>
                <a:gd name="connsiteY22" fmla="*/ 5873050 h 6858000"/>
                <a:gd name="connsiteX23" fmla="*/ 3010752 w 9065550"/>
                <a:gd name="connsiteY23" fmla="*/ 6749475 h 6858000"/>
                <a:gd name="connsiteX24" fmla="*/ 3187037 w 9065550"/>
                <a:gd name="connsiteY24" fmla="*/ 6824756 h 6858000"/>
                <a:gd name="connsiteX25" fmla="*/ 3278211 w 9065550"/>
                <a:gd name="connsiteY25" fmla="*/ 6858000 h 6858000"/>
                <a:gd name="connsiteX26" fmla="*/ 1480830 w 9065550"/>
                <a:gd name="connsiteY26" fmla="*/ 6858000 h 6858000"/>
                <a:gd name="connsiteX27" fmla="*/ 1427607 w 9065550"/>
                <a:gd name="connsiteY27" fmla="*/ 6811515 h 6858000"/>
                <a:gd name="connsiteX28" fmla="*/ 1100739 w 9065550"/>
                <a:gd name="connsiteY28" fmla="*/ 6477651 h 6858000"/>
                <a:gd name="connsiteX29" fmla="*/ 0 w 9065550"/>
                <a:gd name="connsiteY29" fmla="*/ 3573620 h 6858000"/>
                <a:gd name="connsiteX30" fmla="*/ 1805513 w 9065550"/>
                <a:gd name="connsiteY30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9065550" h="6858000">
                  <a:moveTo>
                    <a:pt x="1839951" y="0"/>
                  </a:moveTo>
                  <a:lnTo>
                    <a:pt x="6979427" y="0"/>
                  </a:lnTo>
                  <a:lnTo>
                    <a:pt x="6989586" y="6825"/>
                  </a:lnTo>
                  <a:cubicBezTo>
                    <a:pt x="8438828" y="1031353"/>
                    <a:pt x="9439169" y="2823601"/>
                    <a:pt x="8932062" y="4580835"/>
                  </a:cubicBezTo>
                  <a:cubicBezTo>
                    <a:pt x="8592517" y="5757293"/>
                    <a:pt x="7979652" y="5458140"/>
                    <a:pt x="7166294" y="6259703"/>
                  </a:cubicBezTo>
                  <a:cubicBezTo>
                    <a:pt x="7064618" y="6359905"/>
                    <a:pt x="6966014" y="6462297"/>
                    <a:pt x="6868878" y="6564765"/>
                  </a:cubicBezTo>
                  <a:lnTo>
                    <a:pt x="6591881" y="6858000"/>
                  </a:lnTo>
                  <a:lnTo>
                    <a:pt x="5184648" y="6858000"/>
                  </a:lnTo>
                  <a:lnTo>
                    <a:pt x="5244877" y="6817615"/>
                  </a:lnTo>
                  <a:cubicBezTo>
                    <a:pt x="5481027" y="6649287"/>
                    <a:pt x="5723665" y="6398593"/>
                    <a:pt x="6033853" y="6069135"/>
                  </a:cubicBezTo>
                  <a:cubicBezTo>
                    <a:pt x="6175680" y="5918484"/>
                    <a:pt x="6322395" y="5762660"/>
                    <a:pt x="6480248" y="5607082"/>
                  </a:cubicBezTo>
                  <a:cubicBezTo>
                    <a:pt x="6893276" y="5200077"/>
                    <a:pt x="7273697" y="5002920"/>
                    <a:pt x="7551502" y="4859004"/>
                  </a:cubicBezTo>
                  <a:cubicBezTo>
                    <a:pt x="7687884" y="4788339"/>
                    <a:pt x="7795540" y="4732559"/>
                    <a:pt x="7844227" y="4683074"/>
                  </a:cubicBezTo>
                  <a:cubicBezTo>
                    <a:pt x="7898759" y="4627636"/>
                    <a:pt x="7956165" y="4502313"/>
                    <a:pt x="8005810" y="4330239"/>
                  </a:cubicBezTo>
                  <a:cubicBezTo>
                    <a:pt x="8132968" y="3889611"/>
                    <a:pt x="8136446" y="3427460"/>
                    <a:pt x="8016191" y="2956574"/>
                  </a:cubicBezTo>
                  <a:cubicBezTo>
                    <a:pt x="7900876" y="2505064"/>
                    <a:pt x="7669287" y="2048671"/>
                    <a:pt x="7346424" y="1636739"/>
                  </a:cubicBezTo>
                  <a:cubicBezTo>
                    <a:pt x="6979764" y="1168830"/>
                    <a:pt x="6512706" y="773489"/>
                    <a:pt x="5995751" y="493319"/>
                  </a:cubicBezTo>
                  <a:cubicBezTo>
                    <a:pt x="5491195" y="219884"/>
                    <a:pt x="4972174" y="75383"/>
                    <a:pt x="4494836" y="75383"/>
                  </a:cubicBezTo>
                  <a:cubicBezTo>
                    <a:pt x="3554318" y="75383"/>
                    <a:pt x="2669191" y="437197"/>
                    <a:pt x="2002499" y="1094261"/>
                  </a:cubicBezTo>
                  <a:cubicBezTo>
                    <a:pt x="1676360" y="1415667"/>
                    <a:pt x="1420225" y="1790023"/>
                    <a:pt x="1241306" y="2206935"/>
                  </a:cubicBezTo>
                  <a:cubicBezTo>
                    <a:pt x="1055782" y="2639169"/>
                    <a:pt x="961736" y="3099027"/>
                    <a:pt x="961736" y="3573719"/>
                  </a:cubicBezTo>
                  <a:cubicBezTo>
                    <a:pt x="961736" y="4005124"/>
                    <a:pt x="1039805" y="4425841"/>
                    <a:pt x="1193878" y="4824208"/>
                  </a:cubicBezTo>
                  <a:cubicBezTo>
                    <a:pt x="1342457" y="5208423"/>
                    <a:pt x="1557214" y="5561306"/>
                    <a:pt x="1832096" y="5873050"/>
                  </a:cubicBezTo>
                  <a:cubicBezTo>
                    <a:pt x="2157126" y="6241599"/>
                    <a:pt x="2564661" y="6544656"/>
                    <a:pt x="3010752" y="6749475"/>
                  </a:cubicBezTo>
                  <a:cubicBezTo>
                    <a:pt x="3069003" y="6776219"/>
                    <a:pt x="3127773" y="6801314"/>
                    <a:pt x="3187037" y="6824756"/>
                  </a:cubicBezTo>
                  <a:lnTo>
                    <a:pt x="3278211" y="6858000"/>
                  </a:lnTo>
                  <a:lnTo>
                    <a:pt x="1480830" y="6858000"/>
                  </a:lnTo>
                  <a:lnTo>
                    <a:pt x="1427607" y="6811515"/>
                  </a:lnTo>
                  <a:cubicBezTo>
                    <a:pt x="1312870" y="6705919"/>
                    <a:pt x="1203751" y="6594470"/>
                    <a:pt x="1100739" y="6477651"/>
                  </a:cubicBezTo>
                  <a:cubicBezTo>
                    <a:pt x="415045" y="5700097"/>
                    <a:pt x="0" y="4684635"/>
                    <a:pt x="0" y="3573620"/>
                  </a:cubicBezTo>
                  <a:cubicBezTo>
                    <a:pt x="0" y="2121118"/>
                    <a:pt x="709459" y="831902"/>
                    <a:pt x="1805513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6" name="Freeform: Shape 35">
              <a:extLst>
                <a:ext uri="{FF2B5EF4-FFF2-40B4-BE49-F238E27FC236}">
                  <a16:creationId xmlns:a16="http://schemas.microsoft.com/office/drawing/2014/main" id="{D476B6C1-4A41-48E6-8540-FC48FCD7691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48217" y="3985"/>
              <a:ext cx="9088051" cy="6858000"/>
            </a:xfrm>
            <a:custGeom>
              <a:avLst/>
              <a:gdLst>
                <a:gd name="connsiteX0" fmla="*/ 5158786 w 9088051"/>
                <a:gd name="connsiteY0" fmla="*/ 0 h 6858000"/>
                <a:gd name="connsiteX1" fmla="*/ 6996771 w 9088051"/>
                <a:gd name="connsiteY1" fmla="*/ 0 h 6858000"/>
                <a:gd name="connsiteX2" fmla="*/ 7006955 w 9088051"/>
                <a:gd name="connsiteY2" fmla="*/ 6825 h 6858000"/>
                <a:gd name="connsiteX3" fmla="*/ 8954230 w 9088051"/>
                <a:gd name="connsiteY3" fmla="*/ 4580835 h 6858000"/>
                <a:gd name="connsiteX4" fmla="*/ 7184080 w 9088051"/>
                <a:gd name="connsiteY4" fmla="*/ 6259703 h 6858000"/>
                <a:gd name="connsiteX5" fmla="*/ 6885926 w 9088051"/>
                <a:gd name="connsiteY5" fmla="*/ 6564765 h 6858000"/>
                <a:gd name="connsiteX6" fmla="*/ 6608241 w 9088051"/>
                <a:gd name="connsiteY6" fmla="*/ 6858000 h 6858000"/>
                <a:gd name="connsiteX7" fmla="*/ 5462870 w 9088051"/>
                <a:gd name="connsiteY7" fmla="*/ 6858000 h 6858000"/>
                <a:gd name="connsiteX8" fmla="*/ 5529056 w 9088051"/>
                <a:gd name="connsiteY8" fmla="*/ 6804645 h 6858000"/>
                <a:gd name="connsiteX9" fmla="*/ 6167613 w 9088051"/>
                <a:gd name="connsiteY9" fmla="*/ 6173667 h 6858000"/>
                <a:gd name="connsiteX10" fmla="*/ 6610973 w 9088051"/>
                <a:gd name="connsiteY10" fmla="*/ 5715860 h 6858000"/>
                <a:gd name="connsiteX11" fmla="*/ 7646083 w 9088051"/>
                <a:gd name="connsiteY11" fmla="*/ 4995842 h 6858000"/>
                <a:gd name="connsiteX12" fmla="*/ 7980054 w 9088051"/>
                <a:gd name="connsiteY12" fmla="*/ 4790095 h 6858000"/>
                <a:gd name="connsiteX13" fmla="*/ 8180437 w 9088051"/>
                <a:gd name="connsiteY13" fmla="*/ 4371964 h 6858000"/>
                <a:gd name="connsiteX14" fmla="*/ 8192058 w 9088051"/>
                <a:gd name="connsiteY14" fmla="*/ 2919242 h 6858000"/>
                <a:gd name="connsiteX15" fmla="*/ 7492638 w 9088051"/>
                <a:gd name="connsiteY15" fmla="*/ 1542845 h 6858000"/>
                <a:gd name="connsiteX16" fmla="*/ 6089097 w 9088051"/>
                <a:gd name="connsiteY16" fmla="*/ 357847 h 6858000"/>
                <a:gd name="connsiteX17" fmla="*/ 5288639 w 9088051"/>
                <a:gd name="connsiteY17" fmla="*/ 31627 h 6858000"/>
                <a:gd name="connsiteX18" fmla="*/ 1844517 w 9088051"/>
                <a:gd name="connsiteY18" fmla="*/ 0 h 6858000"/>
                <a:gd name="connsiteX19" fmla="*/ 3734467 w 9088051"/>
                <a:gd name="connsiteY19" fmla="*/ 0 h 6858000"/>
                <a:gd name="connsiteX20" fmla="*/ 3603618 w 9088051"/>
                <a:gd name="connsiteY20" fmla="*/ 28853 h 6858000"/>
                <a:gd name="connsiteX21" fmla="*/ 1892878 w 9088051"/>
                <a:gd name="connsiteY21" fmla="*/ 985434 h 6858000"/>
                <a:gd name="connsiteX22" fmla="*/ 1096045 w 9088051"/>
                <a:gd name="connsiteY22" fmla="*/ 2147349 h 6858000"/>
                <a:gd name="connsiteX23" fmla="*/ 803453 w 9088051"/>
                <a:gd name="connsiteY23" fmla="*/ 3573669 h 6858000"/>
                <a:gd name="connsiteX24" fmla="*/ 1046377 w 9088051"/>
                <a:gd name="connsiteY24" fmla="*/ 4878573 h 6858000"/>
                <a:gd name="connsiteX25" fmla="*/ 1714473 w 9088051"/>
                <a:gd name="connsiteY25" fmla="*/ 5973776 h 6858000"/>
                <a:gd name="connsiteX26" fmla="*/ 2776083 w 9088051"/>
                <a:gd name="connsiteY26" fmla="*/ 6804641 h 6858000"/>
                <a:gd name="connsiteX27" fmla="*/ 2884836 w 9088051"/>
                <a:gd name="connsiteY27" fmla="*/ 6858000 h 6858000"/>
                <a:gd name="connsiteX28" fmla="*/ 1484505 w 9088051"/>
                <a:gd name="connsiteY28" fmla="*/ 6858000 h 6858000"/>
                <a:gd name="connsiteX29" fmla="*/ 1431151 w 9088051"/>
                <a:gd name="connsiteY29" fmla="*/ 6811515 h 6858000"/>
                <a:gd name="connsiteX30" fmla="*/ 1103471 w 9088051"/>
                <a:gd name="connsiteY30" fmla="*/ 6477651 h 6858000"/>
                <a:gd name="connsiteX31" fmla="*/ 0 w 9088051"/>
                <a:gd name="connsiteY31" fmla="*/ 3573620 h 6858000"/>
                <a:gd name="connsiteX32" fmla="*/ 1809994 w 9088051"/>
                <a:gd name="connsiteY32" fmla="*/ 24133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9088051" h="6858000">
                  <a:moveTo>
                    <a:pt x="5158786" y="0"/>
                  </a:moveTo>
                  <a:lnTo>
                    <a:pt x="6996771" y="0"/>
                  </a:lnTo>
                  <a:lnTo>
                    <a:pt x="7006955" y="6825"/>
                  </a:lnTo>
                  <a:cubicBezTo>
                    <a:pt x="8459794" y="1031353"/>
                    <a:pt x="9462596" y="2823601"/>
                    <a:pt x="8954230" y="4580835"/>
                  </a:cubicBezTo>
                  <a:cubicBezTo>
                    <a:pt x="8613842" y="5757293"/>
                    <a:pt x="7999457" y="5458140"/>
                    <a:pt x="7184080" y="6259703"/>
                  </a:cubicBezTo>
                  <a:cubicBezTo>
                    <a:pt x="7082152" y="6359905"/>
                    <a:pt x="6983303" y="6462297"/>
                    <a:pt x="6885926" y="6564765"/>
                  </a:cubicBezTo>
                  <a:lnTo>
                    <a:pt x="6608241" y="6858000"/>
                  </a:lnTo>
                  <a:lnTo>
                    <a:pt x="5462870" y="6858000"/>
                  </a:lnTo>
                  <a:lnTo>
                    <a:pt x="5529056" y="6804645"/>
                  </a:lnTo>
                  <a:cubicBezTo>
                    <a:pt x="5740217" y="6626505"/>
                    <a:pt x="5949382" y="6404876"/>
                    <a:pt x="6167613" y="6173667"/>
                  </a:cubicBezTo>
                  <a:cubicBezTo>
                    <a:pt x="6308782" y="6024091"/>
                    <a:pt x="6454799" y="5869390"/>
                    <a:pt x="6610973" y="5715860"/>
                  </a:cubicBezTo>
                  <a:cubicBezTo>
                    <a:pt x="7007847" y="5325741"/>
                    <a:pt x="7376733" y="5135074"/>
                    <a:pt x="7646083" y="4995842"/>
                  </a:cubicBezTo>
                  <a:cubicBezTo>
                    <a:pt x="7816858" y="4907561"/>
                    <a:pt x="7916545" y="4854514"/>
                    <a:pt x="7980054" y="4790095"/>
                  </a:cubicBezTo>
                  <a:cubicBezTo>
                    <a:pt x="8054629" y="4714405"/>
                    <a:pt x="8122031" y="4573758"/>
                    <a:pt x="8180437" y="4371964"/>
                  </a:cubicBezTo>
                  <a:cubicBezTo>
                    <a:pt x="8315441" y="3905228"/>
                    <a:pt x="8319381" y="3416431"/>
                    <a:pt x="8192058" y="2919242"/>
                  </a:cubicBezTo>
                  <a:cubicBezTo>
                    <a:pt x="8071251" y="2447381"/>
                    <a:pt x="7829388" y="1971467"/>
                    <a:pt x="7492638" y="1542845"/>
                  </a:cubicBezTo>
                  <a:cubicBezTo>
                    <a:pt x="7111829" y="1058099"/>
                    <a:pt x="6626484" y="648361"/>
                    <a:pt x="6089097" y="357847"/>
                  </a:cubicBezTo>
                  <a:cubicBezTo>
                    <a:pt x="5824244" y="214687"/>
                    <a:pt x="5554957" y="105262"/>
                    <a:pt x="5288639" y="31627"/>
                  </a:cubicBezTo>
                  <a:close/>
                  <a:moveTo>
                    <a:pt x="1844517" y="0"/>
                  </a:moveTo>
                  <a:lnTo>
                    <a:pt x="3734467" y="0"/>
                  </a:lnTo>
                  <a:lnTo>
                    <a:pt x="3603618" y="28853"/>
                  </a:lnTo>
                  <a:cubicBezTo>
                    <a:pt x="2962049" y="186733"/>
                    <a:pt x="2373277" y="513136"/>
                    <a:pt x="1892878" y="985434"/>
                  </a:cubicBezTo>
                  <a:cubicBezTo>
                    <a:pt x="1551428" y="1321091"/>
                    <a:pt x="1283341" y="1711990"/>
                    <a:pt x="1096045" y="2147349"/>
                  </a:cubicBezTo>
                  <a:cubicBezTo>
                    <a:pt x="901876" y="2598519"/>
                    <a:pt x="803453" y="3078432"/>
                    <a:pt x="803453" y="3573669"/>
                  </a:cubicBezTo>
                  <a:cubicBezTo>
                    <a:pt x="803453" y="4023717"/>
                    <a:pt x="885151" y="4462735"/>
                    <a:pt x="1046377" y="4878573"/>
                  </a:cubicBezTo>
                  <a:cubicBezTo>
                    <a:pt x="1201945" y="5279770"/>
                    <a:pt x="1426681" y="5648221"/>
                    <a:pt x="1714473" y="5973776"/>
                  </a:cubicBezTo>
                  <a:cubicBezTo>
                    <a:pt x="2012357" y="6310732"/>
                    <a:pt x="2376505" y="6595304"/>
                    <a:pt x="2776083" y="6804641"/>
                  </a:cubicBezTo>
                  <a:lnTo>
                    <a:pt x="2884836" y="6858000"/>
                  </a:lnTo>
                  <a:lnTo>
                    <a:pt x="1484505" y="6858000"/>
                  </a:lnTo>
                  <a:lnTo>
                    <a:pt x="1431151" y="6811515"/>
                  </a:lnTo>
                  <a:cubicBezTo>
                    <a:pt x="1316128" y="6705919"/>
                    <a:pt x="1206738" y="6594470"/>
                    <a:pt x="1103471" y="6477651"/>
                  </a:cubicBezTo>
                  <a:cubicBezTo>
                    <a:pt x="416075" y="5700097"/>
                    <a:pt x="0" y="4684635"/>
                    <a:pt x="0" y="3573620"/>
                  </a:cubicBezTo>
                  <a:cubicBezTo>
                    <a:pt x="0" y="2121118"/>
                    <a:pt x="711220" y="831902"/>
                    <a:pt x="1809994" y="24133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7" name="Freeform: Shape 36">
              <a:extLst>
                <a:ext uri="{FF2B5EF4-FFF2-40B4-BE49-F238E27FC236}">
                  <a16:creationId xmlns:a16="http://schemas.microsoft.com/office/drawing/2014/main" id="{3347F445-D2CA-4FEB-AB8E-7A47AB57CD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29061" y="3985"/>
              <a:ext cx="9107210" cy="6858000"/>
            </a:xfrm>
            <a:custGeom>
              <a:avLst/>
              <a:gdLst>
                <a:gd name="connsiteX0" fmla="*/ 6184722 w 9107210"/>
                <a:gd name="connsiteY0" fmla="*/ 0 h 6858000"/>
                <a:gd name="connsiteX1" fmla="*/ 6985680 w 9107210"/>
                <a:gd name="connsiteY1" fmla="*/ 0 h 6858000"/>
                <a:gd name="connsiteX2" fmla="*/ 7324323 w 9107210"/>
                <a:gd name="connsiteY2" fmla="*/ 247136 h 6858000"/>
                <a:gd name="connsiteX3" fmla="*/ 7652712 w 9107210"/>
                <a:gd name="connsiteY3" fmla="*/ 528495 h 6858000"/>
                <a:gd name="connsiteX4" fmla="*/ 8236677 w 9107210"/>
                <a:gd name="connsiteY4" fmla="*/ 1166289 h 6858000"/>
                <a:gd name="connsiteX5" fmla="*/ 8704298 w 9107210"/>
                <a:gd name="connsiteY5" fmla="*/ 1897038 h 6858000"/>
                <a:gd name="connsiteX6" fmla="*/ 8885160 w 9107210"/>
                <a:gd name="connsiteY6" fmla="*/ 2294087 h 6858000"/>
                <a:gd name="connsiteX7" fmla="*/ 8924247 w 9107210"/>
                <a:gd name="connsiteY7" fmla="*/ 2396286 h 6858000"/>
                <a:gd name="connsiteX8" fmla="*/ 8960022 w 9107210"/>
                <a:gd name="connsiteY8" fmla="*/ 2499767 h 6858000"/>
                <a:gd name="connsiteX9" fmla="*/ 8991720 w 9107210"/>
                <a:gd name="connsiteY9" fmla="*/ 2604671 h 6858000"/>
                <a:gd name="connsiteX10" fmla="*/ 9019646 w 9107210"/>
                <a:gd name="connsiteY10" fmla="*/ 2710708 h 6858000"/>
                <a:gd name="connsiteX11" fmla="*/ 9105822 w 9107210"/>
                <a:gd name="connsiteY11" fmla="*/ 3582266 h 6858000"/>
                <a:gd name="connsiteX12" fmla="*/ 9057716 w 9107210"/>
                <a:gd name="connsiteY12" fmla="*/ 4017873 h 6858000"/>
                <a:gd name="connsiteX13" fmla="*/ 8945600 w 9107210"/>
                <a:gd name="connsiteY13" fmla="*/ 4439659 h 6858000"/>
                <a:gd name="connsiteX14" fmla="*/ 8796080 w 9107210"/>
                <a:gd name="connsiteY14" fmla="*/ 4847428 h 6858000"/>
                <a:gd name="connsiteX15" fmla="*/ 8702056 w 9107210"/>
                <a:gd name="connsiteY15" fmla="*/ 5050108 h 6858000"/>
                <a:gd name="connsiteX16" fmla="*/ 8581125 w 9107210"/>
                <a:gd name="connsiteY16" fmla="*/ 5247525 h 6858000"/>
                <a:gd name="connsiteX17" fmla="*/ 8426254 w 9107210"/>
                <a:gd name="connsiteY17" fmla="*/ 5429647 h 6858000"/>
                <a:gd name="connsiteX18" fmla="*/ 8337174 w 9107210"/>
                <a:gd name="connsiteY18" fmla="*/ 5510552 h 6858000"/>
                <a:gd name="connsiteX19" fmla="*/ 8243200 w 9107210"/>
                <a:gd name="connsiteY19" fmla="*/ 5582948 h 6858000"/>
                <a:gd name="connsiteX20" fmla="*/ 7868330 w 9107210"/>
                <a:gd name="connsiteY20" fmla="*/ 5811104 h 6858000"/>
                <a:gd name="connsiteX21" fmla="*/ 7538916 w 9107210"/>
                <a:gd name="connsiteY21" fmla="*/ 6018899 h 6858000"/>
                <a:gd name="connsiteX22" fmla="*/ 7391280 w 9107210"/>
                <a:gd name="connsiteY22" fmla="*/ 6134132 h 6858000"/>
                <a:gd name="connsiteX23" fmla="*/ 7252511 w 9107210"/>
                <a:gd name="connsiteY23" fmla="*/ 6259105 h 6858000"/>
                <a:gd name="connsiteX24" fmla="*/ 7185601 w 9107210"/>
                <a:gd name="connsiteY24" fmla="*/ 6325894 h 6858000"/>
                <a:gd name="connsiteX25" fmla="*/ 7116651 w 9107210"/>
                <a:gd name="connsiteY25" fmla="*/ 6397010 h 6858000"/>
                <a:gd name="connsiteX26" fmla="*/ 6978545 w 9107210"/>
                <a:gd name="connsiteY26" fmla="*/ 6541607 h 6858000"/>
                <a:gd name="connsiteX27" fmla="*/ 6693009 w 9107210"/>
                <a:gd name="connsiteY27" fmla="*/ 6832716 h 6858000"/>
                <a:gd name="connsiteX28" fmla="*/ 6667488 w 9107210"/>
                <a:gd name="connsiteY28" fmla="*/ 6858000 h 6858000"/>
                <a:gd name="connsiteX29" fmla="*/ 6056793 w 9107210"/>
                <a:gd name="connsiteY29" fmla="*/ 6858000 h 6858000"/>
                <a:gd name="connsiteX30" fmla="*/ 6077345 w 9107210"/>
                <a:gd name="connsiteY30" fmla="*/ 6835420 h 6858000"/>
                <a:gd name="connsiteX31" fmla="*/ 6208519 w 9107210"/>
                <a:gd name="connsiteY31" fmla="*/ 6683989 h 6858000"/>
                <a:gd name="connsiteX32" fmla="*/ 6340001 w 9107210"/>
                <a:gd name="connsiteY32" fmla="*/ 6529852 h 6858000"/>
                <a:gd name="connsiteX33" fmla="*/ 6611419 w 9107210"/>
                <a:gd name="connsiteY33" fmla="*/ 6219317 h 6858000"/>
                <a:gd name="connsiteX34" fmla="*/ 6757678 w 9107210"/>
                <a:gd name="connsiteY34" fmla="*/ 6068228 h 6858000"/>
                <a:gd name="connsiteX35" fmla="*/ 6833713 w 9107210"/>
                <a:gd name="connsiteY35" fmla="*/ 5994061 h 6858000"/>
                <a:gd name="connsiteX36" fmla="*/ 6915148 w 9107210"/>
                <a:gd name="connsiteY36" fmla="*/ 5918812 h 6858000"/>
                <a:gd name="connsiteX37" fmla="*/ 7276311 w 9107210"/>
                <a:gd name="connsiteY37" fmla="*/ 5650229 h 6858000"/>
                <a:gd name="connsiteX38" fmla="*/ 7664942 w 9107210"/>
                <a:gd name="connsiteY38" fmla="*/ 5445681 h 6858000"/>
                <a:gd name="connsiteX39" fmla="*/ 7848505 w 9107210"/>
                <a:gd name="connsiteY39" fmla="*/ 5358333 h 6858000"/>
                <a:gd name="connsiteX40" fmla="*/ 8011785 w 9107210"/>
                <a:gd name="connsiteY40" fmla="*/ 5267788 h 6858000"/>
                <a:gd name="connsiteX41" fmla="*/ 8260273 w 9107210"/>
                <a:gd name="connsiteY41" fmla="*/ 5034370 h 6858000"/>
                <a:gd name="connsiteX42" fmla="*/ 8417589 w 9107210"/>
                <a:gd name="connsiteY42" fmla="*/ 4714488 h 6858000"/>
                <a:gd name="connsiteX43" fmla="*/ 8495000 w 9107210"/>
                <a:gd name="connsiteY43" fmla="*/ 4346409 h 6858000"/>
                <a:gd name="connsiteX44" fmla="*/ 8508556 w 9107210"/>
                <a:gd name="connsiteY44" fmla="*/ 3971101 h 6858000"/>
                <a:gd name="connsiteX45" fmla="*/ 8483330 w 9107210"/>
                <a:gd name="connsiteY45" fmla="*/ 3600710 h 6858000"/>
                <a:gd name="connsiteX46" fmla="*/ 8425336 w 9107210"/>
                <a:gd name="connsiteY46" fmla="*/ 3236121 h 6858000"/>
                <a:gd name="connsiteX47" fmla="*/ 8334575 w 9107210"/>
                <a:gd name="connsiteY47" fmla="*/ 2877977 h 6858000"/>
                <a:gd name="connsiteX48" fmla="*/ 8087513 w 9107210"/>
                <a:gd name="connsiteY48" fmla="*/ 2174622 h 6858000"/>
                <a:gd name="connsiteX49" fmla="*/ 7723650 w 9107210"/>
                <a:gd name="connsiteY49" fmla="*/ 1507613 h 6858000"/>
                <a:gd name="connsiteX50" fmla="*/ 7501815 w 9107210"/>
                <a:gd name="connsiteY50" fmla="*/ 1192947 h 6858000"/>
                <a:gd name="connsiteX51" fmla="*/ 7254399 w 9107210"/>
                <a:gd name="connsiteY51" fmla="*/ 894361 h 6858000"/>
                <a:gd name="connsiteX52" fmla="*/ 6689339 w 9107210"/>
                <a:gd name="connsiteY52" fmla="*/ 354046 h 6858000"/>
                <a:gd name="connsiteX53" fmla="*/ 6206651 w 9107210"/>
                <a:gd name="connsiteY53" fmla="*/ 12626 h 6858000"/>
                <a:gd name="connsiteX54" fmla="*/ 1827105 w 9107210"/>
                <a:gd name="connsiteY54" fmla="*/ 0 h 6858000"/>
                <a:gd name="connsiteX55" fmla="*/ 2807607 w 9107210"/>
                <a:gd name="connsiteY55" fmla="*/ 0 h 6858000"/>
                <a:gd name="connsiteX56" fmla="*/ 2667958 w 9107210"/>
                <a:gd name="connsiteY56" fmla="*/ 88235 h 6858000"/>
                <a:gd name="connsiteX57" fmla="*/ 2354723 w 9107210"/>
                <a:gd name="connsiteY57" fmla="*/ 314947 h 6858000"/>
                <a:gd name="connsiteX58" fmla="*/ 2059963 w 9107210"/>
                <a:gd name="connsiteY58" fmla="*/ 561545 h 6858000"/>
                <a:gd name="connsiteX59" fmla="*/ 1780798 w 9107210"/>
                <a:gd name="connsiteY59" fmla="*/ 824425 h 6858000"/>
                <a:gd name="connsiteX60" fmla="*/ 954714 w 9107210"/>
                <a:gd name="connsiteY60" fmla="*/ 2094309 h 6858000"/>
                <a:gd name="connsiteX61" fmla="*/ 732676 w 9107210"/>
                <a:gd name="connsiteY61" fmla="*/ 2813646 h 6858000"/>
                <a:gd name="connsiteX62" fmla="*/ 673867 w 9107210"/>
                <a:gd name="connsiteY62" fmla="*/ 3183989 h 6858000"/>
                <a:gd name="connsiteX63" fmla="*/ 647621 w 9107210"/>
                <a:gd name="connsiteY63" fmla="*/ 3557281 h 6858000"/>
                <a:gd name="connsiteX64" fmla="*/ 653381 w 9107210"/>
                <a:gd name="connsiteY64" fmla="*/ 3931214 h 6858000"/>
                <a:gd name="connsiteX65" fmla="*/ 690428 w 9107210"/>
                <a:gd name="connsiteY65" fmla="*/ 4303719 h 6858000"/>
                <a:gd name="connsiteX66" fmla="*/ 871801 w 9107210"/>
                <a:gd name="connsiteY66" fmla="*/ 5033041 h 6858000"/>
                <a:gd name="connsiteX67" fmla="*/ 1197749 w 9107210"/>
                <a:gd name="connsiteY67" fmla="*/ 5718494 h 6858000"/>
                <a:gd name="connsiteX68" fmla="*/ 1411480 w 9107210"/>
                <a:gd name="connsiteY68" fmla="*/ 6036703 h 6858000"/>
                <a:gd name="connsiteX69" fmla="*/ 1530170 w 9107210"/>
                <a:gd name="connsiteY69" fmla="*/ 6188430 h 6858000"/>
                <a:gd name="connsiteX70" fmla="*/ 1657165 w 9107210"/>
                <a:gd name="connsiteY70" fmla="*/ 6335385 h 6858000"/>
                <a:gd name="connsiteX71" fmla="*/ 1931343 w 9107210"/>
                <a:gd name="connsiteY71" fmla="*/ 6612896 h 6858000"/>
                <a:gd name="connsiteX72" fmla="*/ 2220133 w 9107210"/>
                <a:gd name="connsiteY72" fmla="*/ 6858000 h 6858000"/>
                <a:gd name="connsiteX73" fmla="*/ 1539862 w 9107210"/>
                <a:gd name="connsiteY73" fmla="*/ 6858000 h 6858000"/>
                <a:gd name="connsiteX74" fmla="*/ 1307111 w 9107210"/>
                <a:gd name="connsiteY74" fmla="*/ 6648873 h 6858000"/>
                <a:gd name="connsiteX75" fmla="*/ 750258 w 9107210"/>
                <a:gd name="connsiteY75" fmla="*/ 5987570 h 6858000"/>
                <a:gd name="connsiteX76" fmla="*/ 335382 w 9107210"/>
                <a:gd name="connsiteY76" fmla="*/ 5229279 h 6858000"/>
                <a:gd name="connsiteX77" fmla="*/ 79351 w 9107210"/>
                <a:gd name="connsiteY77" fmla="*/ 4403854 h 6858000"/>
                <a:gd name="connsiteX78" fmla="*/ 16007 w 9107210"/>
                <a:gd name="connsiteY78" fmla="*/ 3975723 h 6858000"/>
                <a:gd name="connsiteX79" fmla="*/ 871 w 9107210"/>
                <a:gd name="connsiteY79" fmla="*/ 3543362 h 6858000"/>
                <a:gd name="connsiteX80" fmla="*/ 32519 w 9107210"/>
                <a:gd name="connsiteY80" fmla="*/ 3112085 h 6858000"/>
                <a:gd name="connsiteX81" fmla="*/ 108502 w 9107210"/>
                <a:gd name="connsiteY81" fmla="*/ 2686511 h 6858000"/>
                <a:gd name="connsiteX82" fmla="*/ 378239 w 9107210"/>
                <a:gd name="connsiteY82" fmla="*/ 1865955 h 6858000"/>
                <a:gd name="connsiteX83" fmla="*/ 1343701 w 9107210"/>
                <a:gd name="connsiteY83" fmla="*/ 431508 h 6858000"/>
                <a:gd name="connsiteX84" fmla="*/ 1661853 w 9107210"/>
                <a:gd name="connsiteY84" fmla="*/ 130268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</a:cxnLst>
              <a:rect l="l" t="t" r="r" b="b"/>
              <a:pathLst>
                <a:path w="9107210" h="6858000">
                  <a:moveTo>
                    <a:pt x="6184722" y="0"/>
                  </a:moveTo>
                  <a:lnTo>
                    <a:pt x="6985680" y="0"/>
                  </a:lnTo>
                  <a:lnTo>
                    <a:pt x="7324323" y="247136"/>
                  </a:lnTo>
                  <a:cubicBezTo>
                    <a:pt x="7437502" y="336500"/>
                    <a:pt x="7547171" y="430254"/>
                    <a:pt x="7652712" y="528495"/>
                  </a:cubicBezTo>
                  <a:cubicBezTo>
                    <a:pt x="7863743" y="724929"/>
                    <a:pt x="8060097" y="937593"/>
                    <a:pt x="8236677" y="1166289"/>
                  </a:cubicBezTo>
                  <a:cubicBezTo>
                    <a:pt x="8413818" y="1394594"/>
                    <a:pt x="8570168" y="1639471"/>
                    <a:pt x="8704298" y="1897038"/>
                  </a:cubicBezTo>
                  <a:cubicBezTo>
                    <a:pt x="8770803" y="2026141"/>
                    <a:pt x="8830836" y="2158786"/>
                    <a:pt x="8885160" y="2294087"/>
                  </a:cubicBezTo>
                  <a:cubicBezTo>
                    <a:pt x="8898360" y="2328071"/>
                    <a:pt x="8912169" y="2361810"/>
                    <a:pt x="8924247" y="2396286"/>
                  </a:cubicBezTo>
                  <a:lnTo>
                    <a:pt x="8960022" y="2499767"/>
                  </a:lnTo>
                  <a:lnTo>
                    <a:pt x="8991720" y="2604671"/>
                  </a:lnTo>
                  <a:cubicBezTo>
                    <a:pt x="9002116" y="2639690"/>
                    <a:pt x="9010474" y="2675346"/>
                    <a:pt x="9019646" y="2710708"/>
                  </a:cubicBezTo>
                  <a:cubicBezTo>
                    <a:pt x="9089055" y="2995079"/>
                    <a:pt x="9113620" y="3289927"/>
                    <a:pt x="9105822" y="3582266"/>
                  </a:cubicBezTo>
                  <a:cubicBezTo>
                    <a:pt x="9101796" y="3728484"/>
                    <a:pt x="9085744" y="3874458"/>
                    <a:pt x="9057716" y="4017873"/>
                  </a:cubicBezTo>
                  <a:cubicBezTo>
                    <a:pt x="9029534" y="4161336"/>
                    <a:pt x="8990497" y="4302046"/>
                    <a:pt x="8945600" y="4439659"/>
                  </a:cubicBezTo>
                  <a:cubicBezTo>
                    <a:pt x="8900857" y="4577566"/>
                    <a:pt x="8852901" y="4711784"/>
                    <a:pt x="8796080" y="4847428"/>
                  </a:cubicBezTo>
                  <a:cubicBezTo>
                    <a:pt x="8767695" y="4915152"/>
                    <a:pt x="8737016" y="4982926"/>
                    <a:pt x="8702056" y="5050108"/>
                  </a:cubicBezTo>
                  <a:cubicBezTo>
                    <a:pt x="8666485" y="5116997"/>
                    <a:pt x="8627347" y="5183687"/>
                    <a:pt x="8581125" y="5247525"/>
                  </a:cubicBezTo>
                  <a:cubicBezTo>
                    <a:pt x="8535565" y="5311660"/>
                    <a:pt x="8483534" y="5373185"/>
                    <a:pt x="8426254" y="5429647"/>
                  </a:cubicBezTo>
                  <a:cubicBezTo>
                    <a:pt x="8397512" y="5457779"/>
                    <a:pt x="8367801" y="5484879"/>
                    <a:pt x="8337174" y="5510552"/>
                  </a:cubicBezTo>
                  <a:cubicBezTo>
                    <a:pt x="8306444" y="5536077"/>
                    <a:pt x="8274899" y="5560029"/>
                    <a:pt x="8243200" y="5582948"/>
                  </a:cubicBezTo>
                  <a:cubicBezTo>
                    <a:pt x="8115543" y="5674574"/>
                    <a:pt x="7986203" y="5743233"/>
                    <a:pt x="7868330" y="5811104"/>
                  </a:cubicBezTo>
                  <a:cubicBezTo>
                    <a:pt x="7749844" y="5878385"/>
                    <a:pt x="7640685" y="5945126"/>
                    <a:pt x="7538916" y="6018899"/>
                  </a:cubicBezTo>
                  <a:cubicBezTo>
                    <a:pt x="7487749" y="6055392"/>
                    <a:pt x="7438777" y="6093950"/>
                    <a:pt x="7391280" y="6134132"/>
                  </a:cubicBezTo>
                  <a:cubicBezTo>
                    <a:pt x="7343427" y="6173921"/>
                    <a:pt x="7297511" y="6215922"/>
                    <a:pt x="7252511" y="6259105"/>
                  </a:cubicBezTo>
                  <a:cubicBezTo>
                    <a:pt x="7229784" y="6280990"/>
                    <a:pt x="7208635" y="6302433"/>
                    <a:pt x="7185601" y="6325894"/>
                  </a:cubicBezTo>
                  <a:lnTo>
                    <a:pt x="7116651" y="6397010"/>
                  </a:lnTo>
                  <a:lnTo>
                    <a:pt x="6978545" y="6541607"/>
                  </a:lnTo>
                  <a:cubicBezTo>
                    <a:pt x="6885693" y="6638397"/>
                    <a:pt x="6789885" y="6734943"/>
                    <a:pt x="6693009" y="6832716"/>
                  </a:cubicBezTo>
                  <a:lnTo>
                    <a:pt x="6667488" y="6858000"/>
                  </a:lnTo>
                  <a:lnTo>
                    <a:pt x="6056793" y="6858000"/>
                  </a:lnTo>
                  <a:lnTo>
                    <a:pt x="6077345" y="6835420"/>
                  </a:lnTo>
                  <a:cubicBezTo>
                    <a:pt x="6121427" y="6785747"/>
                    <a:pt x="6164948" y="6735090"/>
                    <a:pt x="6208519" y="6683989"/>
                  </a:cubicBezTo>
                  <a:lnTo>
                    <a:pt x="6340001" y="6529852"/>
                  </a:lnTo>
                  <a:cubicBezTo>
                    <a:pt x="6428315" y="6426667"/>
                    <a:pt x="6516733" y="6321417"/>
                    <a:pt x="6611419" y="6219317"/>
                  </a:cubicBezTo>
                  <a:cubicBezTo>
                    <a:pt x="6658864" y="6168363"/>
                    <a:pt x="6707584" y="6117950"/>
                    <a:pt x="6757678" y="6068228"/>
                  </a:cubicBezTo>
                  <a:lnTo>
                    <a:pt x="6833713" y="5994061"/>
                  </a:lnTo>
                  <a:cubicBezTo>
                    <a:pt x="6859346" y="5969422"/>
                    <a:pt x="6887579" y="5943404"/>
                    <a:pt x="6915148" y="5918812"/>
                  </a:cubicBezTo>
                  <a:cubicBezTo>
                    <a:pt x="7026295" y="5819219"/>
                    <a:pt x="7148602" y="5729117"/>
                    <a:pt x="7276311" y="5650229"/>
                  </a:cubicBezTo>
                  <a:cubicBezTo>
                    <a:pt x="7403918" y="5571046"/>
                    <a:pt x="7537794" y="5505190"/>
                    <a:pt x="7664942" y="5445681"/>
                  </a:cubicBezTo>
                  <a:cubicBezTo>
                    <a:pt x="7728491" y="5416024"/>
                    <a:pt x="7790410" y="5387449"/>
                    <a:pt x="7848505" y="5358333"/>
                  </a:cubicBezTo>
                  <a:cubicBezTo>
                    <a:pt x="7906805" y="5329315"/>
                    <a:pt x="7961843" y="5300101"/>
                    <a:pt x="8011785" y="5267788"/>
                  </a:cubicBezTo>
                  <a:cubicBezTo>
                    <a:pt x="8112281" y="5203950"/>
                    <a:pt x="8193615" y="5128111"/>
                    <a:pt x="8260273" y="5034370"/>
                  </a:cubicBezTo>
                  <a:cubicBezTo>
                    <a:pt x="8326370" y="4940776"/>
                    <a:pt x="8378657" y="4831640"/>
                    <a:pt x="8417589" y="4714488"/>
                  </a:cubicBezTo>
                  <a:cubicBezTo>
                    <a:pt x="8456372" y="4597485"/>
                    <a:pt x="8481140" y="4471332"/>
                    <a:pt x="8495000" y="4346409"/>
                  </a:cubicBezTo>
                  <a:cubicBezTo>
                    <a:pt x="8508404" y="4221044"/>
                    <a:pt x="8511359" y="4095482"/>
                    <a:pt x="8508556" y="3971101"/>
                  </a:cubicBezTo>
                  <a:cubicBezTo>
                    <a:pt x="8504530" y="3846571"/>
                    <a:pt x="8495663" y="3723222"/>
                    <a:pt x="8483330" y="3600710"/>
                  </a:cubicBezTo>
                  <a:cubicBezTo>
                    <a:pt x="8470793" y="3478148"/>
                    <a:pt x="8451888" y="3356421"/>
                    <a:pt x="8425336" y="3236121"/>
                  </a:cubicBezTo>
                  <a:cubicBezTo>
                    <a:pt x="8399091" y="3115774"/>
                    <a:pt x="8367801" y="2996655"/>
                    <a:pt x="8334575" y="2877977"/>
                  </a:cubicBezTo>
                  <a:cubicBezTo>
                    <a:pt x="8268222" y="2640772"/>
                    <a:pt x="8190100" y="2404057"/>
                    <a:pt x="8087513" y="2174622"/>
                  </a:cubicBezTo>
                  <a:cubicBezTo>
                    <a:pt x="7985081" y="1945237"/>
                    <a:pt x="7863233" y="1721900"/>
                    <a:pt x="7723650" y="1507613"/>
                  </a:cubicBezTo>
                  <a:cubicBezTo>
                    <a:pt x="7653527" y="1400692"/>
                    <a:pt x="7579684" y="1295589"/>
                    <a:pt x="7501815" y="1192947"/>
                  </a:cubicBezTo>
                  <a:cubicBezTo>
                    <a:pt x="7423844" y="1090353"/>
                    <a:pt x="7340778" y="991103"/>
                    <a:pt x="7254399" y="894361"/>
                  </a:cubicBezTo>
                  <a:cubicBezTo>
                    <a:pt x="7082047" y="700485"/>
                    <a:pt x="6893083" y="519052"/>
                    <a:pt x="6689339" y="354046"/>
                  </a:cubicBezTo>
                  <a:cubicBezTo>
                    <a:pt x="6536914" y="229775"/>
                    <a:pt x="6375602" y="115325"/>
                    <a:pt x="6206651" y="12626"/>
                  </a:cubicBezTo>
                  <a:close/>
                  <a:moveTo>
                    <a:pt x="1827105" y="0"/>
                  </a:moveTo>
                  <a:lnTo>
                    <a:pt x="2807607" y="0"/>
                  </a:lnTo>
                  <a:lnTo>
                    <a:pt x="2667958" y="88235"/>
                  </a:lnTo>
                  <a:cubicBezTo>
                    <a:pt x="2560098" y="159777"/>
                    <a:pt x="2455754" y="235690"/>
                    <a:pt x="2354723" y="314947"/>
                  </a:cubicBezTo>
                  <a:cubicBezTo>
                    <a:pt x="2253464" y="394030"/>
                    <a:pt x="2156943" y="478181"/>
                    <a:pt x="2059963" y="561545"/>
                  </a:cubicBezTo>
                  <a:cubicBezTo>
                    <a:pt x="1962831" y="644811"/>
                    <a:pt x="1868297" y="731322"/>
                    <a:pt x="1780798" y="824425"/>
                  </a:cubicBezTo>
                  <a:cubicBezTo>
                    <a:pt x="1429010" y="1195013"/>
                    <a:pt x="1148011" y="1628455"/>
                    <a:pt x="954714" y="2094309"/>
                  </a:cubicBezTo>
                  <a:cubicBezTo>
                    <a:pt x="857938" y="2327186"/>
                    <a:pt x="783229" y="2568326"/>
                    <a:pt x="732676" y="2813646"/>
                  </a:cubicBezTo>
                  <a:cubicBezTo>
                    <a:pt x="707552" y="2936307"/>
                    <a:pt x="688085" y="3059952"/>
                    <a:pt x="673867" y="3183989"/>
                  </a:cubicBezTo>
                  <a:cubicBezTo>
                    <a:pt x="660056" y="3308075"/>
                    <a:pt x="651341" y="3432605"/>
                    <a:pt x="647621" y="3557281"/>
                  </a:cubicBezTo>
                  <a:cubicBezTo>
                    <a:pt x="644411" y="3681958"/>
                    <a:pt x="645329" y="3806733"/>
                    <a:pt x="653381" y="3931214"/>
                  </a:cubicBezTo>
                  <a:cubicBezTo>
                    <a:pt x="659852" y="4055792"/>
                    <a:pt x="672949" y="4179977"/>
                    <a:pt x="690428" y="4303719"/>
                  </a:cubicBezTo>
                  <a:cubicBezTo>
                    <a:pt x="726408" y="4551057"/>
                    <a:pt x="786440" y="4795835"/>
                    <a:pt x="871801" y="5033041"/>
                  </a:cubicBezTo>
                  <a:cubicBezTo>
                    <a:pt x="957007" y="5270247"/>
                    <a:pt x="1065962" y="5500322"/>
                    <a:pt x="1197749" y="5718494"/>
                  </a:cubicBezTo>
                  <a:cubicBezTo>
                    <a:pt x="1263846" y="5827433"/>
                    <a:pt x="1334937" y="5933813"/>
                    <a:pt x="1411480" y="6036703"/>
                  </a:cubicBezTo>
                  <a:cubicBezTo>
                    <a:pt x="1449548" y="6088295"/>
                    <a:pt x="1489451" y="6138609"/>
                    <a:pt x="1530170" y="6188430"/>
                  </a:cubicBezTo>
                  <a:cubicBezTo>
                    <a:pt x="1571447" y="6238055"/>
                    <a:pt x="1613644" y="6287336"/>
                    <a:pt x="1657165" y="6335385"/>
                  </a:cubicBezTo>
                  <a:cubicBezTo>
                    <a:pt x="1744079" y="6431708"/>
                    <a:pt x="1835644" y="6524282"/>
                    <a:pt x="1931343" y="6612896"/>
                  </a:cubicBezTo>
                  <a:lnTo>
                    <a:pt x="2220133" y="6858000"/>
                  </a:lnTo>
                  <a:lnTo>
                    <a:pt x="1539862" y="6858000"/>
                  </a:lnTo>
                  <a:lnTo>
                    <a:pt x="1307111" y="6648873"/>
                  </a:lnTo>
                  <a:cubicBezTo>
                    <a:pt x="1101839" y="6448063"/>
                    <a:pt x="913180" y="6225465"/>
                    <a:pt x="750258" y="5987570"/>
                  </a:cubicBezTo>
                  <a:cubicBezTo>
                    <a:pt x="587232" y="5749281"/>
                    <a:pt x="448261" y="5494813"/>
                    <a:pt x="335382" y="5229279"/>
                  </a:cubicBezTo>
                  <a:cubicBezTo>
                    <a:pt x="222298" y="4963793"/>
                    <a:pt x="137040" y="4686652"/>
                    <a:pt x="79351" y="4403854"/>
                  </a:cubicBezTo>
                  <a:cubicBezTo>
                    <a:pt x="50150" y="4262456"/>
                    <a:pt x="29767" y="4119385"/>
                    <a:pt x="16007" y="3975723"/>
                  </a:cubicBezTo>
                  <a:cubicBezTo>
                    <a:pt x="3930" y="3831964"/>
                    <a:pt x="-2441" y="3687614"/>
                    <a:pt x="871" y="3543362"/>
                  </a:cubicBezTo>
                  <a:cubicBezTo>
                    <a:pt x="3522" y="3399160"/>
                    <a:pt x="14172" y="3255105"/>
                    <a:pt x="32519" y="3112085"/>
                  </a:cubicBezTo>
                  <a:cubicBezTo>
                    <a:pt x="50508" y="2969014"/>
                    <a:pt x="76090" y="2826925"/>
                    <a:pt x="108502" y="2686511"/>
                  </a:cubicBezTo>
                  <a:cubicBezTo>
                    <a:pt x="173019" y="2405533"/>
                    <a:pt x="263474" y="2130703"/>
                    <a:pt x="378239" y="1865955"/>
                  </a:cubicBezTo>
                  <a:cubicBezTo>
                    <a:pt x="607922" y="1336607"/>
                    <a:pt x="935706" y="848228"/>
                    <a:pt x="1343701" y="431508"/>
                  </a:cubicBezTo>
                  <a:cubicBezTo>
                    <a:pt x="1446133" y="327783"/>
                    <a:pt x="1550910" y="225926"/>
                    <a:pt x="1661853" y="130268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38" name="Freeform: Shape 37">
              <a:extLst>
                <a:ext uri="{FF2B5EF4-FFF2-40B4-BE49-F238E27FC236}">
                  <a16:creationId xmlns:a16="http://schemas.microsoft.com/office/drawing/2014/main" id="{12F1B3D8-301E-4A54-9284-EB14E9056B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3402" y="3985"/>
              <a:ext cx="9767847" cy="6858000"/>
            </a:xfrm>
            <a:custGeom>
              <a:avLst/>
              <a:gdLst>
                <a:gd name="connsiteX0" fmla="*/ 7145704 w 9767847"/>
                <a:gd name="connsiteY0" fmla="*/ 0 h 6858000"/>
                <a:gd name="connsiteX1" fmla="*/ 7875738 w 9767847"/>
                <a:gd name="connsiteY1" fmla="*/ 0 h 6858000"/>
                <a:gd name="connsiteX2" fmla="*/ 7990553 w 9767847"/>
                <a:gd name="connsiteY2" fmla="*/ 85415 h 6858000"/>
                <a:gd name="connsiteX3" fmla="*/ 9767847 w 9767847"/>
                <a:gd name="connsiteY3" fmla="*/ 3653129 h 6858000"/>
                <a:gd name="connsiteX4" fmla="*/ 8652597 w 9767847"/>
                <a:gd name="connsiteY4" fmla="*/ 6594103 h 6858000"/>
                <a:gd name="connsiteX5" fmla="*/ 8399240 w 9767847"/>
                <a:gd name="connsiteY5" fmla="*/ 6858000 h 6858000"/>
                <a:gd name="connsiteX6" fmla="*/ 6766926 w 9767847"/>
                <a:gd name="connsiteY6" fmla="*/ 6858000 h 6858000"/>
                <a:gd name="connsiteX7" fmla="*/ 6804586 w 9767847"/>
                <a:gd name="connsiteY7" fmla="*/ 6821201 h 6858000"/>
                <a:gd name="connsiteX8" fmla="*/ 6881735 w 9767847"/>
                <a:gd name="connsiteY8" fmla="*/ 6745295 h 6858000"/>
                <a:gd name="connsiteX9" fmla="*/ 6958883 w 9767847"/>
                <a:gd name="connsiteY9" fmla="*/ 6668920 h 6858000"/>
                <a:gd name="connsiteX10" fmla="*/ 7267925 w 9767847"/>
                <a:gd name="connsiteY10" fmla="*/ 6359792 h 6858000"/>
                <a:gd name="connsiteX11" fmla="*/ 7424360 w 9767847"/>
                <a:gd name="connsiteY11" fmla="*/ 6204783 h 6858000"/>
                <a:gd name="connsiteX12" fmla="*/ 7504938 w 9767847"/>
                <a:gd name="connsiteY12" fmla="*/ 6126806 h 6858000"/>
                <a:gd name="connsiteX13" fmla="*/ 7546396 w 9767847"/>
                <a:gd name="connsiteY13" fmla="*/ 6087795 h 6858000"/>
                <a:gd name="connsiteX14" fmla="*/ 7588002 w 9767847"/>
                <a:gd name="connsiteY14" fmla="*/ 6049630 h 6858000"/>
                <a:gd name="connsiteX15" fmla="*/ 7631000 w 9767847"/>
                <a:gd name="connsiteY15" fmla="*/ 6010807 h 6858000"/>
                <a:gd name="connsiteX16" fmla="*/ 7675440 w 9767847"/>
                <a:gd name="connsiteY16" fmla="*/ 5972407 h 6858000"/>
                <a:gd name="connsiteX17" fmla="*/ 7720626 w 9767847"/>
                <a:gd name="connsiteY17" fmla="*/ 5934949 h 6858000"/>
                <a:gd name="connsiteX18" fmla="*/ 7766458 w 9767847"/>
                <a:gd name="connsiteY18" fmla="*/ 5898432 h 6858000"/>
                <a:gd name="connsiteX19" fmla="*/ 7955254 w 9767847"/>
                <a:gd name="connsiteY19" fmla="*/ 5760926 h 6858000"/>
                <a:gd name="connsiteX20" fmla="*/ 8352678 w 9767847"/>
                <a:gd name="connsiteY20" fmla="*/ 5521728 h 6858000"/>
                <a:gd name="connsiteX21" fmla="*/ 8451350 w 9767847"/>
                <a:gd name="connsiteY21" fmla="*/ 5469352 h 6858000"/>
                <a:gd name="connsiteX22" fmla="*/ 8548532 w 9767847"/>
                <a:gd name="connsiteY22" fmla="*/ 5417493 h 6858000"/>
                <a:gd name="connsiteX23" fmla="*/ 8729473 w 9767847"/>
                <a:gd name="connsiteY23" fmla="*/ 5314059 h 6858000"/>
                <a:gd name="connsiteX24" fmla="*/ 8770781 w 9767847"/>
                <a:gd name="connsiteY24" fmla="*/ 5287330 h 6858000"/>
                <a:gd name="connsiteX25" fmla="*/ 8790964 w 9767847"/>
                <a:gd name="connsiteY25" fmla="*/ 5273590 h 6858000"/>
                <a:gd name="connsiteX26" fmla="*/ 8810499 w 9767847"/>
                <a:gd name="connsiteY26" fmla="*/ 5259801 h 6858000"/>
                <a:gd name="connsiteX27" fmla="*/ 8883571 w 9767847"/>
                <a:gd name="connsiteY27" fmla="*/ 5202577 h 6858000"/>
                <a:gd name="connsiteX28" fmla="*/ 9006651 w 9767847"/>
                <a:gd name="connsiteY28" fmla="*/ 5074625 h 6858000"/>
                <a:gd name="connsiteX29" fmla="*/ 9033494 w 9767847"/>
                <a:gd name="connsiteY29" fmla="*/ 5038203 h 6858000"/>
                <a:gd name="connsiteX30" fmla="*/ 9040305 w 9767847"/>
                <a:gd name="connsiteY30" fmla="*/ 5028649 h 6858000"/>
                <a:gd name="connsiteX31" fmla="*/ 9046568 w 9767847"/>
                <a:gd name="connsiteY31" fmla="*/ 5019379 h 6858000"/>
                <a:gd name="connsiteX32" fmla="*/ 9058846 w 9767847"/>
                <a:gd name="connsiteY32" fmla="*/ 5000743 h 6858000"/>
                <a:gd name="connsiteX33" fmla="*/ 9104529 w 9767847"/>
                <a:gd name="connsiteY33" fmla="*/ 4922203 h 6858000"/>
                <a:gd name="connsiteX34" fmla="*/ 9181081 w 9767847"/>
                <a:gd name="connsiteY34" fmla="*/ 4748792 h 6858000"/>
                <a:gd name="connsiteX35" fmla="*/ 9240731 w 9767847"/>
                <a:gd name="connsiteY35" fmla="*/ 4561970 h 6858000"/>
                <a:gd name="connsiteX36" fmla="*/ 9265388 w 9767847"/>
                <a:gd name="connsiteY36" fmla="*/ 4465171 h 6858000"/>
                <a:gd name="connsiteX37" fmla="*/ 9276571 w 9767847"/>
                <a:gd name="connsiteY37" fmla="*/ 4416041 h 6858000"/>
                <a:gd name="connsiteX38" fmla="*/ 9281841 w 9767847"/>
                <a:gd name="connsiteY38" fmla="*/ 4391477 h 6858000"/>
                <a:gd name="connsiteX39" fmla="*/ 9286513 w 9767847"/>
                <a:gd name="connsiteY39" fmla="*/ 4368936 h 6858000"/>
                <a:gd name="connsiteX40" fmla="*/ 9296754 w 9767847"/>
                <a:gd name="connsiteY40" fmla="*/ 4316136 h 6858000"/>
                <a:gd name="connsiteX41" fmla="*/ 9301029 w 9767847"/>
                <a:gd name="connsiteY41" fmla="*/ 4293172 h 6858000"/>
                <a:gd name="connsiteX42" fmla="*/ 9302818 w 9767847"/>
                <a:gd name="connsiteY42" fmla="*/ 4282679 h 6858000"/>
                <a:gd name="connsiteX43" fmla="*/ 9304658 w 9767847"/>
                <a:gd name="connsiteY43" fmla="*/ 4270914 h 6858000"/>
                <a:gd name="connsiteX44" fmla="*/ 9312810 w 9767847"/>
                <a:gd name="connsiteY44" fmla="*/ 4220043 h 6858000"/>
                <a:gd name="connsiteX45" fmla="*/ 9316887 w 9767847"/>
                <a:gd name="connsiteY45" fmla="*/ 4194584 h 6858000"/>
                <a:gd name="connsiteX46" fmla="*/ 9318923 w 9767847"/>
                <a:gd name="connsiteY46" fmla="*/ 4181878 h 6858000"/>
                <a:gd name="connsiteX47" fmla="*/ 9320515 w 9767847"/>
                <a:gd name="connsiteY47" fmla="*/ 4168984 h 6858000"/>
                <a:gd name="connsiteX48" fmla="*/ 9332445 w 9767847"/>
                <a:gd name="connsiteY48" fmla="*/ 4069079 h 6858000"/>
                <a:gd name="connsiteX49" fmla="*/ 9336173 w 9767847"/>
                <a:gd name="connsiteY49" fmla="*/ 4022774 h 6858000"/>
                <a:gd name="connsiteX50" fmla="*/ 9340199 w 9767847"/>
                <a:gd name="connsiteY50" fmla="*/ 3969269 h 6858000"/>
                <a:gd name="connsiteX51" fmla="*/ 9347557 w 9767847"/>
                <a:gd name="connsiteY51" fmla="*/ 3770070 h 6858000"/>
                <a:gd name="connsiteX52" fmla="*/ 9346364 w 9767847"/>
                <a:gd name="connsiteY52" fmla="*/ 3669036 h 6858000"/>
                <a:gd name="connsiteX53" fmla="*/ 9344921 w 9767847"/>
                <a:gd name="connsiteY53" fmla="*/ 3619341 h 6858000"/>
                <a:gd name="connsiteX54" fmla="*/ 9344524 w 9767847"/>
                <a:gd name="connsiteY54" fmla="*/ 3607624 h 6858000"/>
                <a:gd name="connsiteX55" fmla="*/ 9343728 w 9767847"/>
                <a:gd name="connsiteY55" fmla="*/ 3594872 h 6858000"/>
                <a:gd name="connsiteX56" fmla="*/ 9342188 w 9767847"/>
                <a:gd name="connsiteY56" fmla="*/ 3569366 h 6858000"/>
                <a:gd name="connsiteX57" fmla="*/ 9339056 w 9767847"/>
                <a:gd name="connsiteY57" fmla="*/ 3518354 h 6858000"/>
                <a:gd name="connsiteX58" fmla="*/ 9334334 w 9767847"/>
                <a:gd name="connsiteY58" fmla="*/ 3467155 h 6858000"/>
                <a:gd name="connsiteX59" fmla="*/ 9329363 w 9767847"/>
                <a:gd name="connsiteY59" fmla="*/ 3415908 h 6858000"/>
                <a:gd name="connsiteX60" fmla="*/ 9328319 w 9767847"/>
                <a:gd name="connsiteY60" fmla="*/ 3404755 h 6858000"/>
                <a:gd name="connsiteX61" fmla="*/ 9327177 w 9767847"/>
                <a:gd name="connsiteY61" fmla="*/ 3394214 h 6858000"/>
                <a:gd name="connsiteX62" fmla="*/ 9324293 w 9767847"/>
                <a:gd name="connsiteY62" fmla="*/ 3370872 h 6858000"/>
                <a:gd name="connsiteX63" fmla="*/ 9320763 w 9767847"/>
                <a:gd name="connsiteY63" fmla="*/ 3344427 h 6858000"/>
                <a:gd name="connsiteX64" fmla="*/ 9317184 w 9767847"/>
                <a:gd name="connsiteY64" fmla="*/ 3315343 h 6858000"/>
                <a:gd name="connsiteX65" fmla="*/ 9311021 w 9767847"/>
                <a:gd name="connsiteY65" fmla="*/ 3270309 h 6858000"/>
                <a:gd name="connsiteX66" fmla="*/ 9302719 w 9767847"/>
                <a:gd name="connsiteY66" fmla="*/ 3219815 h 6858000"/>
                <a:gd name="connsiteX67" fmla="*/ 9293970 w 9767847"/>
                <a:gd name="connsiteY67" fmla="*/ 3169887 h 6858000"/>
                <a:gd name="connsiteX68" fmla="*/ 9252065 w 9767847"/>
                <a:gd name="connsiteY68" fmla="*/ 2971205 h 6858000"/>
                <a:gd name="connsiteX69" fmla="*/ 9227211 w 9767847"/>
                <a:gd name="connsiteY69" fmla="*/ 2872571 h 6858000"/>
                <a:gd name="connsiteX70" fmla="*/ 9220699 w 9767847"/>
                <a:gd name="connsiteY70" fmla="*/ 2848524 h 6858000"/>
                <a:gd name="connsiteX71" fmla="*/ 9213740 w 9767847"/>
                <a:gd name="connsiteY71" fmla="*/ 2824289 h 6858000"/>
                <a:gd name="connsiteX72" fmla="*/ 9199374 w 9767847"/>
                <a:gd name="connsiteY72" fmla="*/ 2775536 h 6858000"/>
                <a:gd name="connsiteX73" fmla="*/ 9061829 w 9767847"/>
                <a:gd name="connsiteY73" fmla="*/ 2389515 h 6858000"/>
                <a:gd name="connsiteX74" fmla="*/ 8978865 w 9767847"/>
                <a:gd name="connsiteY74" fmla="*/ 2200953 h 6858000"/>
                <a:gd name="connsiteX75" fmla="*/ 8956694 w 9767847"/>
                <a:gd name="connsiteY75" fmla="*/ 2154317 h 6858000"/>
                <a:gd name="connsiteX76" fmla="*/ 8934176 w 9767847"/>
                <a:gd name="connsiteY76" fmla="*/ 2108012 h 6858000"/>
                <a:gd name="connsiteX77" fmla="*/ 8887151 w 9767847"/>
                <a:gd name="connsiteY77" fmla="*/ 2015448 h 6858000"/>
                <a:gd name="connsiteX78" fmla="*/ 8787533 w 9767847"/>
                <a:gd name="connsiteY78" fmla="*/ 1832625 h 6858000"/>
                <a:gd name="connsiteX79" fmla="*/ 8761485 w 9767847"/>
                <a:gd name="connsiteY79" fmla="*/ 1787496 h 6858000"/>
                <a:gd name="connsiteX80" fmla="*/ 8734791 w 9767847"/>
                <a:gd name="connsiteY80" fmla="*/ 1741991 h 6858000"/>
                <a:gd name="connsiteX81" fmla="*/ 8680808 w 9767847"/>
                <a:gd name="connsiteY81" fmla="*/ 1652910 h 6858000"/>
                <a:gd name="connsiteX82" fmla="*/ 8567024 w 9767847"/>
                <a:gd name="connsiteY82" fmla="*/ 1477004 h 6858000"/>
                <a:gd name="connsiteX83" fmla="*/ 8537446 w 9767847"/>
                <a:gd name="connsiteY83" fmla="*/ 1433428 h 6858000"/>
                <a:gd name="connsiteX84" fmla="*/ 8507423 w 9767847"/>
                <a:gd name="connsiteY84" fmla="*/ 1389994 h 6858000"/>
                <a:gd name="connsiteX85" fmla="*/ 8446529 w 9767847"/>
                <a:gd name="connsiteY85" fmla="*/ 1304393 h 6858000"/>
                <a:gd name="connsiteX86" fmla="*/ 8319224 w 9767847"/>
                <a:gd name="connsiteY86" fmla="*/ 1135124 h 6858000"/>
                <a:gd name="connsiteX87" fmla="*/ 8286366 w 9767847"/>
                <a:gd name="connsiteY87" fmla="*/ 1093148 h 6858000"/>
                <a:gd name="connsiteX88" fmla="*/ 8270161 w 9767847"/>
                <a:gd name="connsiteY88" fmla="*/ 1072538 h 6858000"/>
                <a:gd name="connsiteX89" fmla="*/ 8253856 w 9767847"/>
                <a:gd name="connsiteY89" fmla="*/ 1052254 h 6858000"/>
                <a:gd name="connsiteX90" fmla="*/ 8186352 w 9767847"/>
                <a:gd name="connsiteY90" fmla="*/ 970373 h 6858000"/>
                <a:gd name="connsiteX91" fmla="*/ 8046768 w 9767847"/>
                <a:gd name="connsiteY91" fmla="*/ 809527 h 6858000"/>
                <a:gd name="connsiteX92" fmla="*/ 8010927 w 9767847"/>
                <a:gd name="connsiteY92" fmla="*/ 769951 h 6858000"/>
                <a:gd name="connsiteX93" fmla="*/ 7974788 w 9767847"/>
                <a:gd name="connsiteY93" fmla="*/ 730751 h 6858000"/>
                <a:gd name="connsiteX94" fmla="*/ 7901070 w 9767847"/>
                <a:gd name="connsiteY94" fmla="*/ 652823 h 6858000"/>
                <a:gd name="connsiteX95" fmla="*/ 7750054 w 9767847"/>
                <a:gd name="connsiteY95" fmla="*/ 501106 h 6858000"/>
                <a:gd name="connsiteX96" fmla="*/ 7592277 w 9767847"/>
                <a:gd name="connsiteY96" fmla="*/ 355319 h 6858000"/>
                <a:gd name="connsiteX97" fmla="*/ 7257734 w 9767847"/>
                <a:gd name="connsiteY97" fmla="*/ 81062 h 6858000"/>
                <a:gd name="connsiteX98" fmla="*/ 1892109 w 9767847"/>
                <a:gd name="connsiteY98" fmla="*/ 0 h 6858000"/>
                <a:gd name="connsiteX99" fmla="*/ 2298402 w 9767847"/>
                <a:gd name="connsiteY99" fmla="*/ 0 h 6858000"/>
                <a:gd name="connsiteX100" fmla="*/ 2135542 w 9767847"/>
                <a:gd name="connsiteY100" fmla="*/ 121879 h 6858000"/>
                <a:gd name="connsiteX101" fmla="*/ 1969576 w 9767847"/>
                <a:gd name="connsiteY101" fmla="*/ 259084 h 6858000"/>
                <a:gd name="connsiteX102" fmla="*/ 1659938 w 9767847"/>
                <a:gd name="connsiteY102" fmla="*/ 553953 h 6858000"/>
                <a:gd name="connsiteX103" fmla="*/ 729383 w 9767847"/>
                <a:gd name="connsiteY103" fmla="*/ 1940578 h 6858000"/>
                <a:gd name="connsiteX104" fmla="*/ 578465 w 9767847"/>
                <a:gd name="connsiteY104" fmla="*/ 2324905 h 6858000"/>
                <a:gd name="connsiteX105" fmla="*/ 465080 w 9767847"/>
                <a:gd name="connsiteY105" fmla="*/ 2718973 h 6858000"/>
                <a:gd name="connsiteX106" fmla="*/ 423820 w 9767847"/>
                <a:gd name="connsiteY106" fmla="*/ 2919535 h 6858000"/>
                <a:gd name="connsiteX107" fmla="*/ 392355 w 9767847"/>
                <a:gd name="connsiteY107" fmla="*/ 3122169 h 6858000"/>
                <a:gd name="connsiteX108" fmla="*/ 358801 w 9767847"/>
                <a:gd name="connsiteY108" fmla="*/ 3531013 h 6858000"/>
                <a:gd name="connsiteX109" fmla="*/ 410350 w 9767847"/>
                <a:gd name="connsiteY109" fmla="*/ 4352324 h 6858000"/>
                <a:gd name="connsiteX110" fmla="*/ 449022 w 9767847"/>
                <a:gd name="connsiteY110" fmla="*/ 4555147 h 6858000"/>
                <a:gd name="connsiteX111" fmla="*/ 498882 w 9767847"/>
                <a:gd name="connsiteY111" fmla="*/ 4756463 h 6858000"/>
                <a:gd name="connsiteX112" fmla="*/ 559775 w 9767847"/>
                <a:gd name="connsiteY112" fmla="*/ 4955755 h 6858000"/>
                <a:gd name="connsiteX113" fmla="*/ 631406 w 9767847"/>
                <a:gd name="connsiteY113" fmla="*/ 5152084 h 6858000"/>
                <a:gd name="connsiteX114" fmla="*/ 1023461 w 9767847"/>
                <a:gd name="connsiteY114" fmla="*/ 5898055 h 6858000"/>
                <a:gd name="connsiteX115" fmla="*/ 1575880 w 9767847"/>
                <a:gd name="connsiteY115" fmla="*/ 6551744 h 6858000"/>
                <a:gd name="connsiteX116" fmla="*/ 1905228 w 9767847"/>
                <a:gd name="connsiteY116" fmla="*/ 6833566 h 6858000"/>
                <a:gd name="connsiteX117" fmla="*/ 1938629 w 9767847"/>
                <a:gd name="connsiteY117" fmla="*/ 6858000 h 6858000"/>
                <a:gd name="connsiteX118" fmla="*/ 1368607 w 9767847"/>
                <a:gd name="connsiteY118" fmla="*/ 6858000 h 6858000"/>
                <a:gd name="connsiteX119" fmla="*/ 1115251 w 9767847"/>
                <a:gd name="connsiteY119" fmla="*/ 6594103 h 6858000"/>
                <a:gd name="connsiteX120" fmla="*/ 0 w 9767847"/>
                <a:gd name="connsiteY120" fmla="*/ 3653129 h 6858000"/>
                <a:gd name="connsiteX121" fmla="*/ 1777294 w 9767847"/>
                <a:gd name="connsiteY121" fmla="*/ 85415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9767847" h="6858000">
                  <a:moveTo>
                    <a:pt x="7145704" y="0"/>
                  </a:moveTo>
                  <a:lnTo>
                    <a:pt x="7875738" y="0"/>
                  </a:lnTo>
                  <a:lnTo>
                    <a:pt x="7990553" y="85415"/>
                  </a:lnTo>
                  <a:cubicBezTo>
                    <a:pt x="9075991" y="933432"/>
                    <a:pt x="9767847" y="2216793"/>
                    <a:pt x="9767847" y="3653129"/>
                  </a:cubicBezTo>
                  <a:cubicBezTo>
                    <a:pt x="9767847" y="4770280"/>
                    <a:pt x="9349317" y="5794890"/>
                    <a:pt x="8652597" y="6594103"/>
                  </a:cubicBezTo>
                  <a:lnTo>
                    <a:pt x="8399240" y="6858000"/>
                  </a:lnTo>
                  <a:lnTo>
                    <a:pt x="6766926" y="6858000"/>
                  </a:lnTo>
                  <a:lnTo>
                    <a:pt x="6804586" y="6821201"/>
                  </a:lnTo>
                  <a:lnTo>
                    <a:pt x="6881735" y="6745295"/>
                  </a:lnTo>
                  <a:cubicBezTo>
                    <a:pt x="6907435" y="6719979"/>
                    <a:pt x="6933134" y="6694896"/>
                    <a:pt x="6958883" y="6668920"/>
                  </a:cubicBezTo>
                  <a:lnTo>
                    <a:pt x="7267925" y="6359792"/>
                  </a:lnTo>
                  <a:lnTo>
                    <a:pt x="7424360" y="6204783"/>
                  </a:lnTo>
                  <a:cubicBezTo>
                    <a:pt x="7450754" y="6178900"/>
                    <a:pt x="7477598" y="6152829"/>
                    <a:pt x="7504938" y="6126806"/>
                  </a:cubicBezTo>
                  <a:lnTo>
                    <a:pt x="7546396" y="6087795"/>
                  </a:lnTo>
                  <a:cubicBezTo>
                    <a:pt x="7560264" y="6074901"/>
                    <a:pt x="7574780" y="6061630"/>
                    <a:pt x="7588002" y="6049630"/>
                  </a:cubicBezTo>
                  <a:lnTo>
                    <a:pt x="7631000" y="6010807"/>
                  </a:lnTo>
                  <a:lnTo>
                    <a:pt x="7675440" y="5972407"/>
                  </a:lnTo>
                  <a:cubicBezTo>
                    <a:pt x="7690404" y="5959796"/>
                    <a:pt x="7705564" y="5947419"/>
                    <a:pt x="7720626" y="5934949"/>
                  </a:cubicBezTo>
                  <a:cubicBezTo>
                    <a:pt x="7735738" y="5922525"/>
                    <a:pt x="7751197" y="5910619"/>
                    <a:pt x="7766458" y="5898432"/>
                  </a:cubicBezTo>
                  <a:cubicBezTo>
                    <a:pt x="7827949" y="5850290"/>
                    <a:pt x="7890979" y="5804597"/>
                    <a:pt x="7955254" y="5760926"/>
                  </a:cubicBezTo>
                  <a:cubicBezTo>
                    <a:pt x="8083800" y="5673632"/>
                    <a:pt x="8216872" y="5594434"/>
                    <a:pt x="8352678" y="5521728"/>
                  </a:cubicBezTo>
                  <a:lnTo>
                    <a:pt x="8451350" y="5469352"/>
                  </a:lnTo>
                  <a:lnTo>
                    <a:pt x="8548532" y="5417493"/>
                  </a:lnTo>
                  <a:cubicBezTo>
                    <a:pt x="8612110" y="5383188"/>
                    <a:pt x="8673251" y="5349306"/>
                    <a:pt x="8729473" y="5314059"/>
                  </a:cubicBezTo>
                  <a:cubicBezTo>
                    <a:pt x="8743591" y="5305213"/>
                    <a:pt x="8757161" y="5296459"/>
                    <a:pt x="8770781" y="5287330"/>
                  </a:cubicBezTo>
                  <a:cubicBezTo>
                    <a:pt x="8777591" y="5282765"/>
                    <a:pt x="8784451" y="5278201"/>
                    <a:pt x="8790964" y="5273590"/>
                  </a:cubicBezTo>
                  <a:cubicBezTo>
                    <a:pt x="8797574" y="5268977"/>
                    <a:pt x="8804235" y="5264412"/>
                    <a:pt x="8810499" y="5259801"/>
                  </a:cubicBezTo>
                  <a:cubicBezTo>
                    <a:pt x="8835999" y="5241401"/>
                    <a:pt x="8860407" y="5222389"/>
                    <a:pt x="8883571" y="5202577"/>
                  </a:cubicBezTo>
                  <a:cubicBezTo>
                    <a:pt x="8929900" y="5162954"/>
                    <a:pt x="8971258" y="5120413"/>
                    <a:pt x="9006651" y="5074625"/>
                  </a:cubicBezTo>
                  <a:cubicBezTo>
                    <a:pt x="9015351" y="5063426"/>
                    <a:pt x="9024398" y="5050955"/>
                    <a:pt x="9033494" y="5038203"/>
                  </a:cubicBezTo>
                  <a:lnTo>
                    <a:pt x="9040305" y="5028649"/>
                  </a:lnTo>
                  <a:lnTo>
                    <a:pt x="9046568" y="5019379"/>
                  </a:lnTo>
                  <a:cubicBezTo>
                    <a:pt x="9050743" y="5013261"/>
                    <a:pt x="9054819" y="5007050"/>
                    <a:pt x="9058846" y="5000743"/>
                  </a:cubicBezTo>
                  <a:cubicBezTo>
                    <a:pt x="9075002" y="4975615"/>
                    <a:pt x="9090212" y="4949403"/>
                    <a:pt x="9104529" y="4922203"/>
                  </a:cubicBezTo>
                  <a:cubicBezTo>
                    <a:pt x="9133211" y="4867850"/>
                    <a:pt x="9158313" y="4809545"/>
                    <a:pt x="9181081" y="4748792"/>
                  </a:cubicBezTo>
                  <a:cubicBezTo>
                    <a:pt x="9203748" y="4688276"/>
                    <a:pt x="9223383" y="4625876"/>
                    <a:pt x="9240731" y="4561970"/>
                  </a:cubicBezTo>
                  <a:cubicBezTo>
                    <a:pt x="9249481" y="4530064"/>
                    <a:pt x="9257682" y="4497782"/>
                    <a:pt x="9265388" y="4465171"/>
                  </a:cubicBezTo>
                  <a:cubicBezTo>
                    <a:pt x="9269215" y="4448842"/>
                    <a:pt x="9272943" y="4432465"/>
                    <a:pt x="9276571" y="4416041"/>
                  </a:cubicBezTo>
                  <a:lnTo>
                    <a:pt x="9281841" y="4391477"/>
                  </a:lnTo>
                  <a:lnTo>
                    <a:pt x="9286513" y="4368936"/>
                  </a:lnTo>
                  <a:lnTo>
                    <a:pt x="9296754" y="4316136"/>
                  </a:lnTo>
                  <a:lnTo>
                    <a:pt x="9301029" y="4293172"/>
                  </a:lnTo>
                  <a:lnTo>
                    <a:pt x="9302818" y="4282679"/>
                  </a:lnTo>
                  <a:lnTo>
                    <a:pt x="9304658" y="4270914"/>
                  </a:lnTo>
                  <a:lnTo>
                    <a:pt x="9312810" y="4220043"/>
                  </a:lnTo>
                  <a:lnTo>
                    <a:pt x="9316887" y="4194584"/>
                  </a:lnTo>
                  <a:lnTo>
                    <a:pt x="9318923" y="4181878"/>
                  </a:lnTo>
                  <a:cubicBezTo>
                    <a:pt x="9319570" y="4177644"/>
                    <a:pt x="9319969" y="4173267"/>
                    <a:pt x="9320515" y="4168984"/>
                  </a:cubicBezTo>
                  <a:lnTo>
                    <a:pt x="9332445" y="4069079"/>
                  </a:lnTo>
                  <a:cubicBezTo>
                    <a:pt x="9333836" y="4056468"/>
                    <a:pt x="9334880" y="4040986"/>
                    <a:pt x="9336173" y="4022774"/>
                  </a:cubicBezTo>
                  <a:lnTo>
                    <a:pt x="9340199" y="3969269"/>
                  </a:lnTo>
                  <a:cubicBezTo>
                    <a:pt x="9345071" y="3903904"/>
                    <a:pt x="9347358" y="3837081"/>
                    <a:pt x="9347557" y="3770070"/>
                  </a:cubicBezTo>
                  <a:cubicBezTo>
                    <a:pt x="9347656" y="3736518"/>
                    <a:pt x="9347209" y="3702871"/>
                    <a:pt x="9346364" y="3669036"/>
                  </a:cubicBezTo>
                  <a:lnTo>
                    <a:pt x="9344921" y="3619341"/>
                  </a:lnTo>
                  <a:lnTo>
                    <a:pt x="9344524" y="3607624"/>
                  </a:lnTo>
                  <a:lnTo>
                    <a:pt x="9343728" y="3594872"/>
                  </a:lnTo>
                  <a:lnTo>
                    <a:pt x="9342188" y="3569366"/>
                  </a:lnTo>
                  <a:lnTo>
                    <a:pt x="9339056" y="3518354"/>
                  </a:lnTo>
                  <a:cubicBezTo>
                    <a:pt x="9337914" y="3501319"/>
                    <a:pt x="9335874" y="3484236"/>
                    <a:pt x="9334334" y="3467155"/>
                  </a:cubicBezTo>
                  <a:lnTo>
                    <a:pt x="9329363" y="3415908"/>
                  </a:lnTo>
                  <a:lnTo>
                    <a:pt x="9328319" y="3404755"/>
                  </a:lnTo>
                  <a:lnTo>
                    <a:pt x="9327177" y="3394214"/>
                  </a:lnTo>
                  <a:lnTo>
                    <a:pt x="9324293" y="3370872"/>
                  </a:lnTo>
                  <a:lnTo>
                    <a:pt x="9320763" y="3344427"/>
                  </a:lnTo>
                  <a:lnTo>
                    <a:pt x="9317184" y="3315343"/>
                  </a:lnTo>
                  <a:cubicBezTo>
                    <a:pt x="9315594" y="3300991"/>
                    <a:pt x="9313506" y="3286404"/>
                    <a:pt x="9311021" y="3270309"/>
                  </a:cubicBezTo>
                  <a:lnTo>
                    <a:pt x="9302719" y="3219815"/>
                  </a:lnTo>
                  <a:cubicBezTo>
                    <a:pt x="9299936" y="3203157"/>
                    <a:pt x="9297003" y="3186498"/>
                    <a:pt x="9293970" y="3169887"/>
                  </a:cubicBezTo>
                  <a:cubicBezTo>
                    <a:pt x="9281891" y="3103393"/>
                    <a:pt x="9267674" y="3037182"/>
                    <a:pt x="9252065" y="2971205"/>
                  </a:cubicBezTo>
                  <a:cubicBezTo>
                    <a:pt x="9244261" y="2938265"/>
                    <a:pt x="9235959" y="2905371"/>
                    <a:pt x="9227211" y="2872571"/>
                  </a:cubicBezTo>
                  <a:lnTo>
                    <a:pt x="9220699" y="2848524"/>
                  </a:lnTo>
                  <a:lnTo>
                    <a:pt x="9213740" y="2824289"/>
                  </a:lnTo>
                  <a:cubicBezTo>
                    <a:pt x="9209216" y="2808147"/>
                    <a:pt x="9204345" y="2791866"/>
                    <a:pt x="9199374" y="2775536"/>
                  </a:cubicBezTo>
                  <a:cubicBezTo>
                    <a:pt x="9159855" y="2645184"/>
                    <a:pt x="9114272" y="2516197"/>
                    <a:pt x="9061829" y="2389515"/>
                  </a:cubicBezTo>
                  <a:cubicBezTo>
                    <a:pt x="9035582" y="2326175"/>
                    <a:pt x="9008043" y="2263258"/>
                    <a:pt x="8978865" y="2200953"/>
                  </a:cubicBezTo>
                  <a:lnTo>
                    <a:pt x="8956694" y="2154317"/>
                  </a:lnTo>
                  <a:lnTo>
                    <a:pt x="8934176" y="2108012"/>
                  </a:lnTo>
                  <a:cubicBezTo>
                    <a:pt x="8918915" y="2077189"/>
                    <a:pt x="8903157" y="2046130"/>
                    <a:pt x="8887151" y="2015448"/>
                  </a:cubicBezTo>
                  <a:cubicBezTo>
                    <a:pt x="8854988" y="1953989"/>
                    <a:pt x="8822082" y="1892908"/>
                    <a:pt x="8787533" y="1832625"/>
                  </a:cubicBezTo>
                  <a:lnTo>
                    <a:pt x="8761485" y="1787496"/>
                  </a:lnTo>
                  <a:lnTo>
                    <a:pt x="8734791" y="1741991"/>
                  </a:lnTo>
                  <a:cubicBezTo>
                    <a:pt x="8717047" y="1711921"/>
                    <a:pt x="8699200" y="1682461"/>
                    <a:pt x="8680808" y="1652910"/>
                  </a:cubicBezTo>
                  <a:cubicBezTo>
                    <a:pt x="8644322" y="1593756"/>
                    <a:pt x="8606194" y="1535216"/>
                    <a:pt x="8567024" y="1477004"/>
                  </a:cubicBezTo>
                  <a:lnTo>
                    <a:pt x="8537446" y="1433428"/>
                  </a:lnTo>
                  <a:lnTo>
                    <a:pt x="8507423" y="1389994"/>
                  </a:lnTo>
                  <a:cubicBezTo>
                    <a:pt x="8487390" y="1361382"/>
                    <a:pt x="8467158" y="1332817"/>
                    <a:pt x="8446529" y="1304393"/>
                  </a:cubicBezTo>
                  <a:cubicBezTo>
                    <a:pt x="8405271" y="1247595"/>
                    <a:pt x="8362718" y="1191218"/>
                    <a:pt x="8319224" y="1135124"/>
                  </a:cubicBezTo>
                  <a:lnTo>
                    <a:pt x="8286366" y="1093148"/>
                  </a:lnTo>
                  <a:lnTo>
                    <a:pt x="8270161" y="1072538"/>
                  </a:lnTo>
                  <a:lnTo>
                    <a:pt x="8253856" y="1052254"/>
                  </a:lnTo>
                  <a:cubicBezTo>
                    <a:pt x="8231636" y="1024773"/>
                    <a:pt x="8209117" y="997479"/>
                    <a:pt x="8186352" y="970373"/>
                  </a:cubicBezTo>
                  <a:cubicBezTo>
                    <a:pt x="8140917" y="916020"/>
                    <a:pt x="8094240" y="862515"/>
                    <a:pt x="8046768" y="809527"/>
                  </a:cubicBezTo>
                  <a:lnTo>
                    <a:pt x="8010927" y="769951"/>
                  </a:lnTo>
                  <a:lnTo>
                    <a:pt x="7974788" y="730751"/>
                  </a:lnTo>
                  <a:cubicBezTo>
                    <a:pt x="7950382" y="704587"/>
                    <a:pt x="7925824" y="678563"/>
                    <a:pt x="7901070" y="652823"/>
                  </a:cubicBezTo>
                  <a:cubicBezTo>
                    <a:pt x="7851510" y="601387"/>
                    <a:pt x="7801404" y="550612"/>
                    <a:pt x="7750054" y="501106"/>
                  </a:cubicBezTo>
                  <a:cubicBezTo>
                    <a:pt x="7698902" y="451742"/>
                    <a:pt x="7645913" y="403036"/>
                    <a:pt x="7592277" y="355319"/>
                  </a:cubicBezTo>
                  <a:cubicBezTo>
                    <a:pt x="7484856" y="259884"/>
                    <a:pt x="7373308" y="168402"/>
                    <a:pt x="7257734" y="81062"/>
                  </a:cubicBezTo>
                  <a:close/>
                  <a:moveTo>
                    <a:pt x="1892109" y="0"/>
                  </a:moveTo>
                  <a:lnTo>
                    <a:pt x="2298402" y="0"/>
                  </a:lnTo>
                  <a:lnTo>
                    <a:pt x="2135542" y="121879"/>
                  </a:lnTo>
                  <a:cubicBezTo>
                    <a:pt x="2078998" y="166378"/>
                    <a:pt x="2023659" y="212143"/>
                    <a:pt x="1969576" y="259084"/>
                  </a:cubicBezTo>
                  <a:cubicBezTo>
                    <a:pt x="1861309" y="352918"/>
                    <a:pt x="1758064" y="451412"/>
                    <a:pt x="1659938" y="553953"/>
                  </a:cubicBezTo>
                  <a:cubicBezTo>
                    <a:pt x="1266987" y="964444"/>
                    <a:pt x="953820" y="1435593"/>
                    <a:pt x="729383" y="1940578"/>
                  </a:cubicBezTo>
                  <a:cubicBezTo>
                    <a:pt x="673260" y="2066459"/>
                    <a:pt x="622855" y="2195070"/>
                    <a:pt x="578465" y="2324905"/>
                  </a:cubicBezTo>
                  <a:cubicBezTo>
                    <a:pt x="534125" y="2454785"/>
                    <a:pt x="496147" y="2586314"/>
                    <a:pt x="465080" y="2718973"/>
                  </a:cubicBezTo>
                  <a:cubicBezTo>
                    <a:pt x="449769" y="2785089"/>
                    <a:pt x="435850" y="2852289"/>
                    <a:pt x="423820" y="2919535"/>
                  </a:cubicBezTo>
                  <a:cubicBezTo>
                    <a:pt x="411840" y="2986829"/>
                    <a:pt x="401054" y="3054358"/>
                    <a:pt x="392355" y="3122169"/>
                  </a:cubicBezTo>
                  <a:cubicBezTo>
                    <a:pt x="374509" y="3257744"/>
                    <a:pt x="363424" y="3393978"/>
                    <a:pt x="358801" y="3531013"/>
                  </a:cubicBezTo>
                  <a:cubicBezTo>
                    <a:pt x="349009" y="3804941"/>
                    <a:pt x="366357" y="4079668"/>
                    <a:pt x="410350" y="4352324"/>
                  </a:cubicBezTo>
                  <a:cubicBezTo>
                    <a:pt x="421286" y="4420230"/>
                    <a:pt x="434209" y="4487758"/>
                    <a:pt x="449022" y="4555147"/>
                  </a:cubicBezTo>
                  <a:cubicBezTo>
                    <a:pt x="463737" y="4622534"/>
                    <a:pt x="480389" y="4689686"/>
                    <a:pt x="498882" y="4756463"/>
                  </a:cubicBezTo>
                  <a:cubicBezTo>
                    <a:pt x="517373" y="4823239"/>
                    <a:pt x="537704" y="4889733"/>
                    <a:pt x="559775" y="4955755"/>
                  </a:cubicBezTo>
                  <a:cubicBezTo>
                    <a:pt x="581946" y="5021873"/>
                    <a:pt x="605358" y="5087473"/>
                    <a:pt x="631406" y="5152084"/>
                  </a:cubicBezTo>
                  <a:cubicBezTo>
                    <a:pt x="734055" y="5411706"/>
                    <a:pt x="865188" y="5662668"/>
                    <a:pt x="1023461" y="5898055"/>
                  </a:cubicBezTo>
                  <a:cubicBezTo>
                    <a:pt x="1181487" y="6133676"/>
                    <a:pt x="1367051" y="6353345"/>
                    <a:pt x="1575880" y="6551744"/>
                  </a:cubicBezTo>
                  <a:cubicBezTo>
                    <a:pt x="1680269" y="6651014"/>
                    <a:pt x="1790338" y="6745037"/>
                    <a:pt x="1905228" y="6833566"/>
                  </a:cubicBezTo>
                  <a:lnTo>
                    <a:pt x="1938629" y="6858000"/>
                  </a:lnTo>
                  <a:lnTo>
                    <a:pt x="1368607" y="6858000"/>
                  </a:lnTo>
                  <a:lnTo>
                    <a:pt x="1115251" y="6594103"/>
                  </a:lnTo>
                  <a:cubicBezTo>
                    <a:pt x="418530" y="5794890"/>
                    <a:pt x="0" y="4770280"/>
                    <a:pt x="0" y="3653129"/>
                  </a:cubicBezTo>
                  <a:cubicBezTo>
                    <a:pt x="0" y="2216793"/>
                    <a:pt x="691856" y="933432"/>
                    <a:pt x="1777294" y="85415"/>
                  </a:cubicBezTo>
                  <a:close/>
                </a:path>
              </a:pathLst>
            </a:custGeom>
            <a:solidFill>
              <a:schemeClr val="bg1">
                <a:alpha val="5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>
                <a:solidFill>
                  <a:schemeClr val="lt1"/>
                </a:solidFill>
              </a:endParaRPr>
            </a:p>
          </p:txBody>
        </p:sp>
        <p:sp>
          <p:nvSpPr>
            <p:cNvPr id="39" name="Freeform: Shape 38">
              <a:extLst>
                <a:ext uri="{FF2B5EF4-FFF2-40B4-BE49-F238E27FC236}">
                  <a16:creationId xmlns:a16="http://schemas.microsoft.com/office/drawing/2014/main" id="{CE4B9C67-860A-4569-AC84-3ADE433D1C1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18434" y="3985"/>
              <a:ext cx="9747620" cy="6858000"/>
            </a:xfrm>
            <a:custGeom>
              <a:avLst/>
              <a:gdLst>
                <a:gd name="connsiteX0" fmla="*/ 7235453 w 9747620"/>
                <a:gd name="connsiteY0" fmla="*/ 0 h 6858000"/>
                <a:gd name="connsiteX1" fmla="*/ 7548130 w 9747620"/>
                <a:gd name="connsiteY1" fmla="*/ 0 h 6858000"/>
                <a:gd name="connsiteX2" fmla="*/ 7710334 w 9747620"/>
                <a:gd name="connsiteY2" fmla="*/ 111973 h 6858000"/>
                <a:gd name="connsiteX3" fmla="*/ 7889188 w 9747620"/>
                <a:gd name="connsiteY3" fmla="*/ 251542 h 6858000"/>
                <a:gd name="connsiteX4" fmla="*/ 8061828 w 9747620"/>
                <a:gd name="connsiteY4" fmla="*/ 398586 h 6858000"/>
                <a:gd name="connsiteX5" fmla="*/ 8145637 w 9747620"/>
                <a:gd name="connsiteY5" fmla="*/ 474218 h 6858000"/>
                <a:gd name="connsiteX6" fmla="*/ 8187242 w 9747620"/>
                <a:gd name="connsiteY6" fmla="*/ 512753 h 6858000"/>
                <a:gd name="connsiteX7" fmla="*/ 8228402 w 9747620"/>
                <a:gd name="connsiteY7" fmla="*/ 551575 h 6858000"/>
                <a:gd name="connsiteX8" fmla="*/ 8389211 w 9747620"/>
                <a:gd name="connsiteY8" fmla="*/ 710937 h 6858000"/>
                <a:gd name="connsiteX9" fmla="*/ 8467206 w 9747620"/>
                <a:gd name="connsiteY9" fmla="*/ 793088 h 6858000"/>
                <a:gd name="connsiteX10" fmla="*/ 8486791 w 9747620"/>
                <a:gd name="connsiteY10" fmla="*/ 814223 h 6858000"/>
                <a:gd name="connsiteX11" fmla="*/ 8505979 w 9747620"/>
                <a:gd name="connsiteY11" fmla="*/ 835409 h 6858000"/>
                <a:gd name="connsiteX12" fmla="*/ 8543509 w 9747620"/>
                <a:gd name="connsiteY12" fmla="*/ 877346 h 6858000"/>
                <a:gd name="connsiteX13" fmla="*/ 8690549 w 9747620"/>
                <a:gd name="connsiteY13" fmla="*/ 1048978 h 6858000"/>
                <a:gd name="connsiteX14" fmla="*/ 8761732 w 9747620"/>
                <a:gd name="connsiteY14" fmla="*/ 1137502 h 6858000"/>
                <a:gd name="connsiteX15" fmla="*/ 8796379 w 9747620"/>
                <a:gd name="connsiteY15" fmla="*/ 1182077 h 6858000"/>
                <a:gd name="connsiteX16" fmla="*/ 8830678 w 9747620"/>
                <a:gd name="connsiteY16" fmla="*/ 1226986 h 6858000"/>
                <a:gd name="connsiteX17" fmla="*/ 8963353 w 9747620"/>
                <a:gd name="connsiteY17" fmla="*/ 1410936 h 6858000"/>
                <a:gd name="connsiteX18" fmla="*/ 9026483 w 9747620"/>
                <a:gd name="connsiteY18" fmla="*/ 1505499 h 6858000"/>
                <a:gd name="connsiteX19" fmla="*/ 9057004 w 9747620"/>
                <a:gd name="connsiteY19" fmla="*/ 1552613 h 6858000"/>
                <a:gd name="connsiteX20" fmla="*/ 9087278 w 9747620"/>
                <a:gd name="connsiteY20" fmla="*/ 1600542 h 6858000"/>
                <a:gd name="connsiteX21" fmla="*/ 9202851 w 9747620"/>
                <a:gd name="connsiteY21" fmla="*/ 1795515 h 6858000"/>
                <a:gd name="connsiteX22" fmla="*/ 9257332 w 9747620"/>
                <a:gd name="connsiteY22" fmla="*/ 1894920 h 6858000"/>
                <a:gd name="connsiteX23" fmla="*/ 9283778 w 9747620"/>
                <a:gd name="connsiteY23" fmla="*/ 1945436 h 6858000"/>
                <a:gd name="connsiteX24" fmla="*/ 9309428 w 9747620"/>
                <a:gd name="connsiteY24" fmla="*/ 1996193 h 6858000"/>
                <a:gd name="connsiteX25" fmla="*/ 9405714 w 9747620"/>
                <a:gd name="connsiteY25" fmla="*/ 2202191 h 6858000"/>
                <a:gd name="connsiteX26" fmla="*/ 9566524 w 9747620"/>
                <a:gd name="connsiteY26" fmla="*/ 2627653 h 6858000"/>
                <a:gd name="connsiteX27" fmla="*/ 9583573 w 9747620"/>
                <a:gd name="connsiteY27" fmla="*/ 2682195 h 6858000"/>
                <a:gd name="connsiteX28" fmla="*/ 9591974 w 9747620"/>
                <a:gd name="connsiteY28" fmla="*/ 2709707 h 6858000"/>
                <a:gd name="connsiteX29" fmla="*/ 9600027 w 9747620"/>
                <a:gd name="connsiteY29" fmla="*/ 2737650 h 6858000"/>
                <a:gd name="connsiteX30" fmla="*/ 9629803 w 9747620"/>
                <a:gd name="connsiteY30" fmla="*/ 2847694 h 6858000"/>
                <a:gd name="connsiteX31" fmla="*/ 9679909 w 9747620"/>
                <a:gd name="connsiteY31" fmla="*/ 3070131 h 6858000"/>
                <a:gd name="connsiteX32" fmla="*/ 9690498 w 9747620"/>
                <a:gd name="connsiteY32" fmla="*/ 3126159 h 6858000"/>
                <a:gd name="connsiteX33" fmla="*/ 9700390 w 9747620"/>
                <a:gd name="connsiteY33" fmla="*/ 3181805 h 6858000"/>
                <a:gd name="connsiteX34" fmla="*/ 9709685 w 9747620"/>
                <a:gd name="connsiteY34" fmla="*/ 3243392 h 6858000"/>
                <a:gd name="connsiteX35" fmla="*/ 9713016 w 9747620"/>
                <a:gd name="connsiteY35" fmla="*/ 3267597 h 6858000"/>
                <a:gd name="connsiteX36" fmla="*/ 9716844 w 9747620"/>
                <a:gd name="connsiteY36" fmla="*/ 3294437 h 6858000"/>
                <a:gd name="connsiteX37" fmla="*/ 9720820 w 9747620"/>
                <a:gd name="connsiteY37" fmla="*/ 3324488 h 6858000"/>
                <a:gd name="connsiteX38" fmla="*/ 9722709 w 9747620"/>
                <a:gd name="connsiteY38" fmla="*/ 3340737 h 6858000"/>
                <a:gd name="connsiteX39" fmla="*/ 9724301 w 9747620"/>
                <a:gd name="connsiteY39" fmla="*/ 3356361 h 6858000"/>
                <a:gd name="connsiteX40" fmla="*/ 9730166 w 9747620"/>
                <a:gd name="connsiteY40" fmla="*/ 3412197 h 6858000"/>
                <a:gd name="connsiteX41" fmla="*/ 9735783 w 9747620"/>
                <a:gd name="connsiteY41" fmla="*/ 3468083 h 6858000"/>
                <a:gd name="connsiteX42" fmla="*/ 9739760 w 9747620"/>
                <a:gd name="connsiteY42" fmla="*/ 3524399 h 6858000"/>
                <a:gd name="connsiteX43" fmla="*/ 9741748 w 9747620"/>
                <a:gd name="connsiteY43" fmla="*/ 3552580 h 6858000"/>
                <a:gd name="connsiteX44" fmla="*/ 9742742 w 9747620"/>
                <a:gd name="connsiteY44" fmla="*/ 3566672 h 6858000"/>
                <a:gd name="connsiteX45" fmla="*/ 9743488 w 9747620"/>
                <a:gd name="connsiteY45" fmla="*/ 3581865 h 6858000"/>
                <a:gd name="connsiteX46" fmla="*/ 9744731 w 9747620"/>
                <a:gd name="connsiteY46" fmla="*/ 3611341 h 6858000"/>
                <a:gd name="connsiteX47" fmla="*/ 9745725 w 9747620"/>
                <a:gd name="connsiteY47" fmla="*/ 3639715 h 6858000"/>
                <a:gd name="connsiteX48" fmla="*/ 9747613 w 9747620"/>
                <a:gd name="connsiteY48" fmla="*/ 3753786 h 6858000"/>
                <a:gd name="connsiteX49" fmla="*/ 9740405 w 9747620"/>
                <a:gd name="connsiteY49" fmla="*/ 3984609 h 6858000"/>
                <a:gd name="connsiteX50" fmla="*/ 9736329 w 9747620"/>
                <a:gd name="connsiteY50" fmla="*/ 4038434 h 6858000"/>
                <a:gd name="connsiteX51" fmla="*/ 9731408 w 9747620"/>
                <a:gd name="connsiteY51" fmla="*/ 4099446 h 6858000"/>
                <a:gd name="connsiteX52" fmla="*/ 9717987 w 9747620"/>
                <a:gd name="connsiteY52" fmla="*/ 4213325 h 6858000"/>
                <a:gd name="connsiteX53" fmla="*/ 9716297 w 9747620"/>
                <a:gd name="connsiteY53" fmla="*/ 4227129 h 6858000"/>
                <a:gd name="connsiteX54" fmla="*/ 9714110 w 9747620"/>
                <a:gd name="connsiteY54" fmla="*/ 4240981 h 6858000"/>
                <a:gd name="connsiteX55" fmla="*/ 9709785 w 9747620"/>
                <a:gd name="connsiteY55" fmla="*/ 4268731 h 6858000"/>
                <a:gd name="connsiteX56" fmla="*/ 9701086 w 9747620"/>
                <a:gd name="connsiteY56" fmla="*/ 4324185 h 6858000"/>
                <a:gd name="connsiteX57" fmla="*/ 9698699 w 9747620"/>
                <a:gd name="connsiteY57" fmla="*/ 4338994 h 6858000"/>
                <a:gd name="connsiteX58" fmla="*/ 9695966 w 9747620"/>
                <a:gd name="connsiteY58" fmla="*/ 4355050 h 6858000"/>
                <a:gd name="connsiteX59" fmla="*/ 9690299 w 9747620"/>
                <a:gd name="connsiteY59" fmla="*/ 4385054 h 6858000"/>
                <a:gd name="connsiteX60" fmla="*/ 9679909 w 9747620"/>
                <a:gd name="connsiteY60" fmla="*/ 4437919 h 6858000"/>
                <a:gd name="connsiteX61" fmla="*/ 9673647 w 9747620"/>
                <a:gd name="connsiteY61" fmla="*/ 4468162 h 6858000"/>
                <a:gd name="connsiteX62" fmla="*/ 9667532 w 9747620"/>
                <a:gd name="connsiteY62" fmla="*/ 4496296 h 6858000"/>
                <a:gd name="connsiteX63" fmla="*/ 9654658 w 9747620"/>
                <a:gd name="connsiteY63" fmla="*/ 4552277 h 6858000"/>
                <a:gd name="connsiteX64" fmla="*/ 9625876 w 9747620"/>
                <a:gd name="connsiteY64" fmla="*/ 4664478 h 6858000"/>
                <a:gd name="connsiteX65" fmla="*/ 9552803 w 9747620"/>
                <a:gd name="connsiteY65" fmla="*/ 4888737 h 6858000"/>
                <a:gd name="connsiteX66" fmla="*/ 9452639 w 9747620"/>
                <a:gd name="connsiteY66" fmla="*/ 5110934 h 6858000"/>
                <a:gd name="connsiteX67" fmla="*/ 9388017 w 9747620"/>
                <a:gd name="connsiteY67" fmla="*/ 5220020 h 6858000"/>
                <a:gd name="connsiteX68" fmla="*/ 9370073 w 9747620"/>
                <a:gd name="connsiteY68" fmla="*/ 5246811 h 6858000"/>
                <a:gd name="connsiteX69" fmla="*/ 9360926 w 9747620"/>
                <a:gd name="connsiteY69" fmla="*/ 5260040 h 6858000"/>
                <a:gd name="connsiteX70" fmla="*/ 9351829 w 9747620"/>
                <a:gd name="connsiteY70" fmla="*/ 5272646 h 6858000"/>
                <a:gd name="connsiteX71" fmla="*/ 9313305 w 9747620"/>
                <a:gd name="connsiteY71" fmla="*/ 5323881 h 6858000"/>
                <a:gd name="connsiteX72" fmla="*/ 9130375 w 9747620"/>
                <a:gd name="connsiteY72" fmla="*/ 5510802 h 6858000"/>
                <a:gd name="connsiteX73" fmla="*/ 9028422 w 9747620"/>
                <a:gd name="connsiteY73" fmla="*/ 5588878 h 6858000"/>
                <a:gd name="connsiteX74" fmla="*/ 9002424 w 9747620"/>
                <a:gd name="connsiteY74" fmla="*/ 5606707 h 6858000"/>
                <a:gd name="connsiteX75" fmla="*/ 8976525 w 9747620"/>
                <a:gd name="connsiteY75" fmla="*/ 5623866 h 6858000"/>
                <a:gd name="connsiteX76" fmla="*/ 8924181 w 9747620"/>
                <a:gd name="connsiteY76" fmla="*/ 5656793 h 6858000"/>
                <a:gd name="connsiteX77" fmla="*/ 8717291 w 9747620"/>
                <a:gd name="connsiteY77" fmla="*/ 5771582 h 6858000"/>
                <a:gd name="connsiteX78" fmla="*/ 8617129 w 9747620"/>
                <a:gd name="connsiteY78" fmla="*/ 5823105 h 6858000"/>
                <a:gd name="connsiteX79" fmla="*/ 8518207 w 9747620"/>
                <a:gd name="connsiteY79" fmla="*/ 5873671 h 6858000"/>
                <a:gd name="connsiteX80" fmla="*/ 8150558 w 9747620"/>
                <a:gd name="connsiteY80" fmla="*/ 6086761 h 6858000"/>
                <a:gd name="connsiteX81" fmla="*/ 7979410 w 9747620"/>
                <a:gd name="connsiteY81" fmla="*/ 6207158 h 6858000"/>
                <a:gd name="connsiteX82" fmla="*/ 7938300 w 9747620"/>
                <a:gd name="connsiteY82" fmla="*/ 6238887 h 6858000"/>
                <a:gd name="connsiteX83" fmla="*/ 7897936 w 9747620"/>
                <a:gd name="connsiteY83" fmla="*/ 6271286 h 6858000"/>
                <a:gd name="connsiteX84" fmla="*/ 7858367 w 9747620"/>
                <a:gd name="connsiteY84" fmla="*/ 6304357 h 6858000"/>
                <a:gd name="connsiteX85" fmla="*/ 7819048 w 9747620"/>
                <a:gd name="connsiteY85" fmla="*/ 6338770 h 6858000"/>
                <a:gd name="connsiteX86" fmla="*/ 7778882 w 9747620"/>
                <a:gd name="connsiteY86" fmla="*/ 6374477 h 6858000"/>
                <a:gd name="connsiteX87" fmla="*/ 7739563 w 9747620"/>
                <a:gd name="connsiteY87" fmla="*/ 6410328 h 6858000"/>
                <a:gd name="connsiteX88" fmla="*/ 7660824 w 9747620"/>
                <a:gd name="connsiteY88" fmla="*/ 6484138 h 6858000"/>
                <a:gd name="connsiteX89" fmla="*/ 7502302 w 9747620"/>
                <a:gd name="connsiteY89" fmla="*/ 6636360 h 6858000"/>
                <a:gd name="connsiteX90" fmla="*/ 7273394 w 9747620"/>
                <a:gd name="connsiteY90" fmla="*/ 6858000 h 6858000"/>
                <a:gd name="connsiteX91" fmla="*/ 6780690 w 9747620"/>
                <a:gd name="connsiteY91" fmla="*/ 6858000 h 6858000"/>
                <a:gd name="connsiteX92" fmla="*/ 6854939 w 9747620"/>
                <a:gd name="connsiteY92" fmla="*/ 6783597 h 6858000"/>
                <a:gd name="connsiteX93" fmla="*/ 6932087 w 9747620"/>
                <a:gd name="connsiteY93" fmla="*/ 6705809 h 6858000"/>
                <a:gd name="connsiteX94" fmla="*/ 7241130 w 9747620"/>
                <a:gd name="connsiteY94" fmla="*/ 6390965 h 6858000"/>
                <a:gd name="connsiteX95" fmla="*/ 7397564 w 9747620"/>
                <a:gd name="connsiteY95" fmla="*/ 6233087 h 6858000"/>
                <a:gd name="connsiteX96" fmla="*/ 7478142 w 9747620"/>
                <a:gd name="connsiteY96" fmla="*/ 6153670 h 6858000"/>
                <a:gd name="connsiteX97" fmla="*/ 7519600 w 9747620"/>
                <a:gd name="connsiteY97" fmla="*/ 6113937 h 6858000"/>
                <a:gd name="connsiteX98" fmla="*/ 7561207 w 9747620"/>
                <a:gd name="connsiteY98" fmla="*/ 6075067 h 6858000"/>
                <a:gd name="connsiteX99" fmla="*/ 7604204 w 9747620"/>
                <a:gd name="connsiteY99" fmla="*/ 6035526 h 6858000"/>
                <a:gd name="connsiteX100" fmla="*/ 7648644 w 9747620"/>
                <a:gd name="connsiteY100" fmla="*/ 5996416 h 6858000"/>
                <a:gd name="connsiteX101" fmla="*/ 7693830 w 9747620"/>
                <a:gd name="connsiteY101" fmla="*/ 5958264 h 6858000"/>
                <a:gd name="connsiteX102" fmla="*/ 7739662 w 9747620"/>
                <a:gd name="connsiteY102" fmla="*/ 5921073 h 6858000"/>
                <a:gd name="connsiteX103" fmla="*/ 7928458 w 9747620"/>
                <a:gd name="connsiteY103" fmla="*/ 5781025 h 6858000"/>
                <a:gd name="connsiteX104" fmla="*/ 8325882 w 9747620"/>
                <a:gd name="connsiteY104" fmla="*/ 5537450 h 6858000"/>
                <a:gd name="connsiteX105" fmla="*/ 8424555 w 9747620"/>
                <a:gd name="connsiteY105" fmla="*/ 5484106 h 6858000"/>
                <a:gd name="connsiteX106" fmla="*/ 8521737 w 9747620"/>
                <a:gd name="connsiteY106" fmla="*/ 5431289 h 6858000"/>
                <a:gd name="connsiteX107" fmla="*/ 8702677 w 9747620"/>
                <a:gd name="connsiteY107" fmla="*/ 5325942 h 6858000"/>
                <a:gd name="connsiteX108" fmla="*/ 8743986 w 9747620"/>
                <a:gd name="connsiteY108" fmla="*/ 5298717 h 6858000"/>
                <a:gd name="connsiteX109" fmla="*/ 8764167 w 9747620"/>
                <a:gd name="connsiteY109" fmla="*/ 5284723 h 6858000"/>
                <a:gd name="connsiteX110" fmla="*/ 8783704 w 9747620"/>
                <a:gd name="connsiteY110" fmla="*/ 5270679 h 6858000"/>
                <a:gd name="connsiteX111" fmla="*/ 8856776 w 9747620"/>
                <a:gd name="connsiteY111" fmla="*/ 5212399 h 6858000"/>
                <a:gd name="connsiteX112" fmla="*/ 8979856 w 9747620"/>
                <a:gd name="connsiteY112" fmla="*/ 5082081 h 6858000"/>
                <a:gd name="connsiteX113" fmla="*/ 9006699 w 9747620"/>
                <a:gd name="connsiteY113" fmla="*/ 5044984 h 6858000"/>
                <a:gd name="connsiteX114" fmla="*/ 9013509 w 9747620"/>
                <a:gd name="connsiteY114" fmla="*/ 5035254 h 6858000"/>
                <a:gd name="connsiteX115" fmla="*/ 9019773 w 9747620"/>
                <a:gd name="connsiteY115" fmla="*/ 5025812 h 6858000"/>
                <a:gd name="connsiteX116" fmla="*/ 9032050 w 9747620"/>
                <a:gd name="connsiteY116" fmla="*/ 5006833 h 6858000"/>
                <a:gd name="connsiteX117" fmla="*/ 9077733 w 9747620"/>
                <a:gd name="connsiteY117" fmla="*/ 4926839 h 6858000"/>
                <a:gd name="connsiteX118" fmla="*/ 9154285 w 9747620"/>
                <a:gd name="connsiteY118" fmla="*/ 4750223 h 6858000"/>
                <a:gd name="connsiteX119" fmla="*/ 9213936 w 9747620"/>
                <a:gd name="connsiteY119" fmla="*/ 4559945 h 6858000"/>
                <a:gd name="connsiteX120" fmla="*/ 9238592 w 9747620"/>
                <a:gd name="connsiteY120" fmla="*/ 4461357 h 6858000"/>
                <a:gd name="connsiteX121" fmla="*/ 9249776 w 9747620"/>
                <a:gd name="connsiteY121" fmla="*/ 4411319 h 6858000"/>
                <a:gd name="connsiteX122" fmla="*/ 9255046 w 9747620"/>
                <a:gd name="connsiteY122" fmla="*/ 4386299 h 6858000"/>
                <a:gd name="connsiteX123" fmla="*/ 9259718 w 9747620"/>
                <a:gd name="connsiteY123" fmla="*/ 4363342 h 6858000"/>
                <a:gd name="connsiteX124" fmla="*/ 9269959 w 9747620"/>
                <a:gd name="connsiteY124" fmla="*/ 4309566 h 6858000"/>
                <a:gd name="connsiteX125" fmla="*/ 9274233 w 9747620"/>
                <a:gd name="connsiteY125" fmla="*/ 4286176 h 6858000"/>
                <a:gd name="connsiteX126" fmla="*/ 9276022 w 9747620"/>
                <a:gd name="connsiteY126" fmla="*/ 4275489 h 6858000"/>
                <a:gd name="connsiteX127" fmla="*/ 9277861 w 9747620"/>
                <a:gd name="connsiteY127" fmla="*/ 4263506 h 6858000"/>
                <a:gd name="connsiteX128" fmla="*/ 9286014 w 9747620"/>
                <a:gd name="connsiteY128" fmla="*/ 4211696 h 6858000"/>
                <a:gd name="connsiteX129" fmla="*/ 9290092 w 9747620"/>
                <a:gd name="connsiteY129" fmla="*/ 4185767 h 6858000"/>
                <a:gd name="connsiteX130" fmla="*/ 9292128 w 9747620"/>
                <a:gd name="connsiteY130" fmla="*/ 4172826 h 6858000"/>
                <a:gd name="connsiteX131" fmla="*/ 9293720 w 9747620"/>
                <a:gd name="connsiteY131" fmla="*/ 4159693 h 6858000"/>
                <a:gd name="connsiteX132" fmla="*/ 9305650 w 9747620"/>
                <a:gd name="connsiteY132" fmla="*/ 4057941 h 6858000"/>
                <a:gd name="connsiteX133" fmla="*/ 9309378 w 9747620"/>
                <a:gd name="connsiteY133" fmla="*/ 4010779 h 6858000"/>
                <a:gd name="connsiteX134" fmla="*/ 9313454 w 9747620"/>
                <a:gd name="connsiteY134" fmla="*/ 3956428 h 6858000"/>
                <a:gd name="connsiteX135" fmla="*/ 9320811 w 9747620"/>
                <a:gd name="connsiteY135" fmla="*/ 3753546 h 6858000"/>
                <a:gd name="connsiteX136" fmla="*/ 9319617 w 9747620"/>
                <a:gd name="connsiteY136" fmla="*/ 3650643 h 6858000"/>
                <a:gd name="connsiteX137" fmla="*/ 9318176 w 9747620"/>
                <a:gd name="connsiteY137" fmla="*/ 3600030 h 6858000"/>
                <a:gd name="connsiteX138" fmla="*/ 9317778 w 9747620"/>
                <a:gd name="connsiteY138" fmla="*/ 3588096 h 6858000"/>
                <a:gd name="connsiteX139" fmla="*/ 9316983 w 9747620"/>
                <a:gd name="connsiteY139" fmla="*/ 3575107 h 6858000"/>
                <a:gd name="connsiteX140" fmla="*/ 9315443 w 9747620"/>
                <a:gd name="connsiteY140" fmla="*/ 3549130 h 6858000"/>
                <a:gd name="connsiteX141" fmla="*/ 9312311 w 9747620"/>
                <a:gd name="connsiteY141" fmla="*/ 3497176 h 6858000"/>
                <a:gd name="connsiteX142" fmla="*/ 9307587 w 9747620"/>
                <a:gd name="connsiteY142" fmla="*/ 3445029 h 6858000"/>
                <a:gd name="connsiteX143" fmla="*/ 9302618 w 9747620"/>
                <a:gd name="connsiteY143" fmla="*/ 3392835 h 6858000"/>
                <a:gd name="connsiteX144" fmla="*/ 9301574 w 9747620"/>
                <a:gd name="connsiteY144" fmla="*/ 3381476 h 6858000"/>
                <a:gd name="connsiteX145" fmla="*/ 9300430 w 9747620"/>
                <a:gd name="connsiteY145" fmla="*/ 3370740 h 6858000"/>
                <a:gd name="connsiteX146" fmla="*/ 9297547 w 9747620"/>
                <a:gd name="connsiteY146" fmla="*/ 3346966 h 6858000"/>
                <a:gd name="connsiteX147" fmla="*/ 9294017 w 9747620"/>
                <a:gd name="connsiteY147" fmla="*/ 3320030 h 6858000"/>
                <a:gd name="connsiteX148" fmla="*/ 9290439 w 9747620"/>
                <a:gd name="connsiteY148" fmla="*/ 3290410 h 6858000"/>
                <a:gd name="connsiteX149" fmla="*/ 9284275 w 9747620"/>
                <a:gd name="connsiteY149" fmla="*/ 3244544 h 6858000"/>
                <a:gd name="connsiteX150" fmla="*/ 9275974 w 9747620"/>
                <a:gd name="connsiteY150" fmla="*/ 3193116 h 6858000"/>
                <a:gd name="connsiteX151" fmla="*/ 9267224 w 9747620"/>
                <a:gd name="connsiteY151" fmla="*/ 3142264 h 6858000"/>
                <a:gd name="connsiteX152" fmla="*/ 9225320 w 9747620"/>
                <a:gd name="connsiteY152" fmla="*/ 2939909 h 6858000"/>
                <a:gd name="connsiteX153" fmla="*/ 9200466 w 9747620"/>
                <a:gd name="connsiteY153" fmla="*/ 2839449 h 6858000"/>
                <a:gd name="connsiteX154" fmla="*/ 9193953 w 9747620"/>
                <a:gd name="connsiteY154" fmla="*/ 2814958 h 6858000"/>
                <a:gd name="connsiteX155" fmla="*/ 9186993 w 9747620"/>
                <a:gd name="connsiteY155" fmla="*/ 2790276 h 6858000"/>
                <a:gd name="connsiteX156" fmla="*/ 9172628 w 9747620"/>
                <a:gd name="connsiteY156" fmla="*/ 2740621 h 6858000"/>
                <a:gd name="connsiteX157" fmla="*/ 9035082 w 9747620"/>
                <a:gd name="connsiteY157" fmla="*/ 2347463 h 6858000"/>
                <a:gd name="connsiteX158" fmla="*/ 8952118 w 9747620"/>
                <a:gd name="connsiteY158" fmla="*/ 2155413 h 6858000"/>
                <a:gd name="connsiteX159" fmla="*/ 8929948 w 9747620"/>
                <a:gd name="connsiteY159" fmla="*/ 2107915 h 6858000"/>
                <a:gd name="connsiteX160" fmla="*/ 8907429 w 9747620"/>
                <a:gd name="connsiteY160" fmla="*/ 2060753 h 6858000"/>
                <a:gd name="connsiteX161" fmla="*/ 8860404 w 9747620"/>
                <a:gd name="connsiteY161" fmla="*/ 1966478 h 6858000"/>
                <a:gd name="connsiteX162" fmla="*/ 8760788 w 9747620"/>
                <a:gd name="connsiteY162" fmla="*/ 1780274 h 6858000"/>
                <a:gd name="connsiteX163" fmla="*/ 8734740 w 9747620"/>
                <a:gd name="connsiteY163" fmla="*/ 1734311 h 6858000"/>
                <a:gd name="connsiteX164" fmla="*/ 8708046 w 9747620"/>
                <a:gd name="connsiteY164" fmla="*/ 1687963 h 6858000"/>
                <a:gd name="connsiteX165" fmla="*/ 8654062 w 9747620"/>
                <a:gd name="connsiteY165" fmla="*/ 1597234 h 6858000"/>
                <a:gd name="connsiteX166" fmla="*/ 8540278 w 9747620"/>
                <a:gd name="connsiteY166" fmla="*/ 1418077 h 6858000"/>
                <a:gd name="connsiteX167" fmla="*/ 8510701 w 9747620"/>
                <a:gd name="connsiteY167" fmla="*/ 1373695 h 6858000"/>
                <a:gd name="connsiteX168" fmla="*/ 8480676 w 9747620"/>
                <a:gd name="connsiteY168" fmla="*/ 1329457 h 6858000"/>
                <a:gd name="connsiteX169" fmla="*/ 8419782 w 9747620"/>
                <a:gd name="connsiteY169" fmla="*/ 1242275 h 6858000"/>
                <a:gd name="connsiteX170" fmla="*/ 8292478 w 9747620"/>
                <a:gd name="connsiteY170" fmla="*/ 1069875 h 6858000"/>
                <a:gd name="connsiteX171" fmla="*/ 8259620 w 9747620"/>
                <a:gd name="connsiteY171" fmla="*/ 1027123 h 6858000"/>
                <a:gd name="connsiteX172" fmla="*/ 8243416 w 9747620"/>
                <a:gd name="connsiteY172" fmla="*/ 1006130 h 6858000"/>
                <a:gd name="connsiteX173" fmla="*/ 8227110 w 9747620"/>
                <a:gd name="connsiteY173" fmla="*/ 985473 h 6858000"/>
                <a:gd name="connsiteX174" fmla="*/ 8159604 w 9747620"/>
                <a:gd name="connsiteY174" fmla="*/ 902029 h 6858000"/>
                <a:gd name="connsiteX175" fmla="*/ 8020022 w 9747620"/>
                <a:gd name="connsiteY175" fmla="*/ 738209 h 6858000"/>
                <a:gd name="connsiteX176" fmla="*/ 7984182 w 9747620"/>
                <a:gd name="connsiteY176" fmla="*/ 697901 h 6858000"/>
                <a:gd name="connsiteX177" fmla="*/ 7948043 w 9747620"/>
                <a:gd name="connsiteY177" fmla="*/ 657976 h 6858000"/>
                <a:gd name="connsiteX178" fmla="*/ 7874324 w 9747620"/>
                <a:gd name="connsiteY178" fmla="*/ 578607 h 6858000"/>
                <a:gd name="connsiteX179" fmla="*/ 7723308 w 9747620"/>
                <a:gd name="connsiteY179" fmla="*/ 424085 h 6858000"/>
                <a:gd name="connsiteX180" fmla="*/ 7565532 w 9747620"/>
                <a:gd name="connsiteY180" fmla="*/ 275602 h 6858000"/>
                <a:gd name="connsiteX181" fmla="*/ 1832515 w 9747620"/>
                <a:gd name="connsiteY181" fmla="*/ 0 h 6858000"/>
                <a:gd name="connsiteX182" fmla="*/ 2158449 w 9747620"/>
                <a:gd name="connsiteY182" fmla="*/ 0 h 6858000"/>
                <a:gd name="connsiteX183" fmla="*/ 2108797 w 9747620"/>
                <a:gd name="connsiteY183" fmla="*/ 37845 h 6858000"/>
                <a:gd name="connsiteX184" fmla="*/ 1942830 w 9747620"/>
                <a:gd name="connsiteY184" fmla="*/ 177587 h 6858000"/>
                <a:gd name="connsiteX185" fmla="*/ 1633191 w 9747620"/>
                <a:gd name="connsiteY185" fmla="*/ 477909 h 6858000"/>
                <a:gd name="connsiteX186" fmla="*/ 702686 w 9747620"/>
                <a:gd name="connsiteY186" fmla="*/ 1889935 h 6858000"/>
                <a:gd name="connsiteX187" fmla="*/ 551769 w 9747620"/>
                <a:gd name="connsiteY187" fmla="*/ 2281416 h 6858000"/>
                <a:gd name="connsiteX188" fmla="*/ 438383 w 9747620"/>
                <a:gd name="connsiteY188" fmla="*/ 2682772 h 6858000"/>
                <a:gd name="connsiteX189" fmla="*/ 397124 w 9747620"/>
                <a:gd name="connsiteY189" fmla="*/ 2887044 h 6858000"/>
                <a:gd name="connsiteX190" fmla="*/ 365658 w 9747620"/>
                <a:gd name="connsiteY190" fmla="*/ 3093424 h 6858000"/>
                <a:gd name="connsiteX191" fmla="*/ 332105 w 9747620"/>
                <a:gd name="connsiteY191" fmla="*/ 3509828 h 6858000"/>
                <a:gd name="connsiteX192" fmla="*/ 383653 w 9747620"/>
                <a:gd name="connsiteY192" fmla="*/ 4346327 h 6858000"/>
                <a:gd name="connsiteX193" fmla="*/ 422327 w 9747620"/>
                <a:gd name="connsiteY193" fmla="*/ 4552900 h 6858000"/>
                <a:gd name="connsiteX194" fmla="*/ 472184 w 9747620"/>
                <a:gd name="connsiteY194" fmla="*/ 4757939 h 6858000"/>
                <a:gd name="connsiteX195" fmla="*/ 533078 w 9747620"/>
                <a:gd name="connsiteY195" fmla="*/ 4960916 h 6858000"/>
                <a:gd name="connsiteX196" fmla="*/ 604710 w 9747620"/>
                <a:gd name="connsiteY196" fmla="*/ 5160875 h 6858000"/>
                <a:gd name="connsiteX197" fmla="*/ 996766 w 9747620"/>
                <a:gd name="connsiteY197" fmla="*/ 5920640 h 6858000"/>
                <a:gd name="connsiteX198" fmla="*/ 1549183 w 9747620"/>
                <a:gd name="connsiteY198" fmla="*/ 6586417 h 6858000"/>
                <a:gd name="connsiteX199" fmla="*/ 1709890 w 9747620"/>
                <a:gd name="connsiteY199" fmla="*/ 6734063 h 6858000"/>
                <a:gd name="connsiteX200" fmla="*/ 1859761 w 9747620"/>
                <a:gd name="connsiteY200" fmla="*/ 6858000 h 6858000"/>
                <a:gd name="connsiteX201" fmla="*/ 1671798 w 9747620"/>
                <a:gd name="connsiteY201" fmla="*/ 6858000 h 6858000"/>
                <a:gd name="connsiteX202" fmla="*/ 1628044 w 9747620"/>
                <a:gd name="connsiteY202" fmla="*/ 6822717 h 6858000"/>
                <a:gd name="connsiteX203" fmla="*/ 1459756 w 9747620"/>
                <a:gd name="connsiteY203" fmla="*/ 6674223 h 6858000"/>
                <a:gd name="connsiteX204" fmla="*/ 402543 w 9747620"/>
                <a:gd name="connsiteY204" fmla="*/ 5241588 h 6858000"/>
                <a:gd name="connsiteX205" fmla="*/ 311923 w 9747620"/>
                <a:gd name="connsiteY205" fmla="*/ 5036741 h 6858000"/>
                <a:gd name="connsiteX206" fmla="*/ 232140 w 9747620"/>
                <a:gd name="connsiteY206" fmla="*/ 4827483 h 6858000"/>
                <a:gd name="connsiteX207" fmla="*/ 163392 w 9747620"/>
                <a:gd name="connsiteY207" fmla="*/ 4613913 h 6858000"/>
                <a:gd name="connsiteX208" fmla="*/ 106823 w 9747620"/>
                <a:gd name="connsiteY208" fmla="*/ 4396365 h 6858000"/>
                <a:gd name="connsiteX209" fmla="*/ 29326 w 9747620"/>
                <a:gd name="connsiteY209" fmla="*/ 3954702 h 6858000"/>
                <a:gd name="connsiteX210" fmla="*/ 8647 w 9747620"/>
                <a:gd name="connsiteY210" fmla="*/ 3730971 h 6858000"/>
                <a:gd name="connsiteX211" fmla="*/ 2880 w 9747620"/>
                <a:gd name="connsiteY211" fmla="*/ 3618674 h 6858000"/>
                <a:gd name="connsiteX212" fmla="*/ 296 w 9747620"/>
                <a:gd name="connsiteY212" fmla="*/ 3506425 h 6858000"/>
                <a:gd name="connsiteX213" fmla="*/ 20030 w 9747620"/>
                <a:gd name="connsiteY213" fmla="*/ 3056711 h 6858000"/>
                <a:gd name="connsiteX214" fmla="*/ 48664 w 9747620"/>
                <a:gd name="connsiteY214" fmla="*/ 2832980 h 6858000"/>
                <a:gd name="connsiteX215" fmla="*/ 89922 w 9747620"/>
                <a:gd name="connsiteY215" fmla="*/ 2610639 h 6858000"/>
                <a:gd name="connsiteX216" fmla="*/ 211163 w 9747620"/>
                <a:gd name="connsiteY216" fmla="*/ 2174343 h 6858000"/>
                <a:gd name="connsiteX217" fmla="*/ 379129 w 9747620"/>
                <a:gd name="connsiteY217" fmla="*/ 1754393 h 6858000"/>
                <a:gd name="connsiteX218" fmla="*/ 841424 w 9747620"/>
                <a:gd name="connsiteY218" fmla="*/ 976270 h 6858000"/>
                <a:gd name="connsiteX219" fmla="*/ 1130234 w 9747620"/>
                <a:gd name="connsiteY219" fmla="*/ 625768 h 6858000"/>
                <a:gd name="connsiteX220" fmla="*/ 1452897 w 9747620"/>
                <a:gd name="connsiteY220" fmla="*/ 305748 h 6858000"/>
                <a:gd name="connsiteX221" fmla="*/ 1805682 w 9747620"/>
                <a:gd name="connsiteY221" fmla="*/ 18752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</a:cxnLst>
              <a:rect l="l" t="t" r="r" b="b"/>
              <a:pathLst>
                <a:path w="9747620" h="6858000">
                  <a:moveTo>
                    <a:pt x="7235453" y="0"/>
                  </a:moveTo>
                  <a:lnTo>
                    <a:pt x="7548130" y="0"/>
                  </a:lnTo>
                  <a:lnTo>
                    <a:pt x="7710334" y="111973"/>
                  </a:lnTo>
                  <a:cubicBezTo>
                    <a:pt x="7770781" y="157314"/>
                    <a:pt x="7830282" y="203517"/>
                    <a:pt x="7889188" y="251542"/>
                  </a:cubicBezTo>
                  <a:cubicBezTo>
                    <a:pt x="7947894" y="299470"/>
                    <a:pt x="8005557" y="348453"/>
                    <a:pt x="8061828" y="398586"/>
                  </a:cubicBezTo>
                  <a:cubicBezTo>
                    <a:pt x="8090013" y="423605"/>
                    <a:pt x="8117948" y="448816"/>
                    <a:pt x="8145637" y="474218"/>
                  </a:cubicBezTo>
                  <a:cubicBezTo>
                    <a:pt x="8159506" y="486918"/>
                    <a:pt x="8173375" y="499764"/>
                    <a:pt x="8187242" y="512753"/>
                  </a:cubicBezTo>
                  <a:lnTo>
                    <a:pt x="8228402" y="551575"/>
                  </a:lnTo>
                  <a:cubicBezTo>
                    <a:pt x="8283082" y="603577"/>
                    <a:pt x="8336569" y="656778"/>
                    <a:pt x="8389211" y="710937"/>
                  </a:cubicBezTo>
                  <a:cubicBezTo>
                    <a:pt x="8415458" y="738065"/>
                    <a:pt x="8441455" y="765432"/>
                    <a:pt x="8467206" y="793088"/>
                  </a:cubicBezTo>
                  <a:lnTo>
                    <a:pt x="8486791" y="814223"/>
                  </a:lnTo>
                  <a:lnTo>
                    <a:pt x="8505979" y="835409"/>
                  </a:lnTo>
                  <a:lnTo>
                    <a:pt x="8543509" y="877346"/>
                  </a:lnTo>
                  <a:cubicBezTo>
                    <a:pt x="8593418" y="933423"/>
                    <a:pt x="8642579" y="990601"/>
                    <a:pt x="8690549" y="1048978"/>
                  </a:cubicBezTo>
                  <a:cubicBezTo>
                    <a:pt x="8714558" y="1078168"/>
                    <a:pt x="8738368" y="1107644"/>
                    <a:pt x="8761732" y="1137502"/>
                  </a:cubicBezTo>
                  <a:lnTo>
                    <a:pt x="8796379" y="1182077"/>
                  </a:lnTo>
                  <a:lnTo>
                    <a:pt x="8830678" y="1226986"/>
                  </a:lnTo>
                  <a:cubicBezTo>
                    <a:pt x="8876112" y="1287185"/>
                    <a:pt x="8920304" y="1348532"/>
                    <a:pt x="8963353" y="1410936"/>
                  </a:cubicBezTo>
                  <a:cubicBezTo>
                    <a:pt x="8984727" y="1442137"/>
                    <a:pt x="9005954" y="1473915"/>
                    <a:pt x="9026483" y="1505499"/>
                  </a:cubicBezTo>
                  <a:lnTo>
                    <a:pt x="9057004" y="1552613"/>
                  </a:lnTo>
                  <a:cubicBezTo>
                    <a:pt x="9067245" y="1568525"/>
                    <a:pt x="9077336" y="1584534"/>
                    <a:pt x="9087278" y="1600542"/>
                  </a:cubicBezTo>
                  <a:cubicBezTo>
                    <a:pt x="9127145" y="1664766"/>
                    <a:pt x="9165966" y="1729613"/>
                    <a:pt x="9202851" y="1795515"/>
                  </a:cubicBezTo>
                  <a:cubicBezTo>
                    <a:pt x="9221342" y="1828491"/>
                    <a:pt x="9239437" y="1861417"/>
                    <a:pt x="9257332" y="1894920"/>
                  </a:cubicBezTo>
                  <a:lnTo>
                    <a:pt x="9283778" y="1945436"/>
                  </a:lnTo>
                  <a:lnTo>
                    <a:pt x="9309428" y="1996193"/>
                  </a:lnTo>
                  <a:cubicBezTo>
                    <a:pt x="9343280" y="2064013"/>
                    <a:pt x="9375491" y="2132695"/>
                    <a:pt x="9405714" y="2202191"/>
                  </a:cubicBezTo>
                  <a:cubicBezTo>
                    <a:pt x="9466260" y="2341183"/>
                    <a:pt x="9520493" y="2483053"/>
                    <a:pt x="9566524" y="2627653"/>
                  </a:cubicBezTo>
                  <a:cubicBezTo>
                    <a:pt x="9572289" y="2645675"/>
                    <a:pt x="9578056" y="2663792"/>
                    <a:pt x="9583573" y="2682195"/>
                  </a:cubicBezTo>
                  <a:lnTo>
                    <a:pt x="9591974" y="2709707"/>
                  </a:lnTo>
                  <a:lnTo>
                    <a:pt x="9600027" y="2737650"/>
                  </a:lnTo>
                  <a:cubicBezTo>
                    <a:pt x="9610416" y="2774171"/>
                    <a:pt x="9620358" y="2810884"/>
                    <a:pt x="9629803" y="2847694"/>
                  </a:cubicBezTo>
                  <a:cubicBezTo>
                    <a:pt x="9648692" y="2921312"/>
                    <a:pt x="9665196" y="2995506"/>
                    <a:pt x="9679909" y="3070131"/>
                  </a:cubicBezTo>
                  <a:cubicBezTo>
                    <a:pt x="9683587" y="3088775"/>
                    <a:pt x="9687118" y="3107418"/>
                    <a:pt x="9690498" y="3126159"/>
                  </a:cubicBezTo>
                  <a:lnTo>
                    <a:pt x="9700390" y="3181805"/>
                  </a:lnTo>
                  <a:cubicBezTo>
                    <a:pt x="9703670" y="3201120"/>
                    <a:pt x="9706952" y="3222112"/>
                    <a:pt x="9709685" y="3243392"/>
                  </a:cubicBezTo>
                  <a:lnTo>
                    <a:pt x="9713016" y="3267597"/>
                  </a:lnTo>
                  <a:lnTo>
                    <a:pt x="9716844" y="3294437"/>
                  </a:lnTo>
                  <a:cubicBezTo>
                    <a:pt x="9718186" y="3303926"/>
                    <a:pt x="9719527" y="3313895"/>
                    <a:pt x="9720820" y="3324488"/>
                  </a:cubicBezTo>
                  <a:lnTo>
                    <a:pt x="9722709" y="3340737"/>
                  </a:lnTo>
                  <a:lnTo>
                    <a:pt x="9724301" y="3356361"/>
                  </a:lnTo>
                  <a:lnTo>
                    <a:pt x="9730166" y="3412197"/>
                  </a:lnTo>
                  <a:cubicBezTo>
                    <a:pt x="9732005" y="3430842"/>
                    <a:pt x="9734291" y="3449342"/>
                    <a:pt x="9735783" y="3468083"/>
                  </a:cubicBezTo>
                  <a:lnTo>
                    <a:pt x="9739760" y="3524399"/>
                  </a:lnTo>
                  <a:lnTo>
                    <a:pt x="9741748" y="3552580"/>
                  </a:lnTo>
                  <a:lnTo>
                    <a:pt x="9742742" y="3566672"/>
                  </a:lnTo>
                  <a:lnTo>
                    <a:pt x="9743488" y="3581865"/>
                  </a:lnTo>
                  <a:lnTo>
                    <a:pt x="9744731" y="3611341"/>
                  </a:lnTo>
                  <a:lnTo>
                    <a:pt x="9745725" y="3639715"/>
                  </a:lnTo>
                  <a:cubicBezTo>
                    <a:pt x="9746868" y="3677579"/>
                    <a:pt x="9747514" y="3715587"/>
                    <a:pt x="9747613" y="3753786"/>
                  </a:cubicBezTo>
                  <a:cubicBezTo>
                    <a:pt x="9747763" y="3830232"/>
                    <a:pt x="9745675" y="3906870"/>
                    <a:pt x="9740405" y="3984609"/>
                  </a:cubicBezTo>
                  <a:lnTo>
                    <a:pt x="9736329" y="4038434"/>
                  </a:lnTo>
                  <a:cubicBezTo>
                    <a:pt x="9735087" y="4055976"/>
                    <a:pt x="9733794" y="4076346"/>
                    <a:pt x="9731408" y="4099446"/>
                  </a:cubicBezTo>
                  <a:lnTo>
                    <a:pt x="9717987" y="4213325"/>
                  </a:lnTo>
                  <a:cubicBezTo>
                    <a:pt x="9717441" y="4217926"/>
                    <a:pt x="9716943" y="4222527"/>
                    <a:pt x="9716297" y="4227129"/>
                  </a:cubicBezTo>
                  <a:lnTo>
                    <a:pt x="9714110" y="4240981"/>
                  </a:lnTo>
                  <a:lnTo>
                    <a:pt x="9709785" y="4268731"/>
                  </a:lnTo>
                  <a:lnTo>
                    <a:pt x="9701086" y="4324185"/>
                  </a:lnTo>
                  <a:lnTo>
                    <a:pt x="9698699" y="4338994"/>
                  </a:lnTo>
                  <a:lnTo>
                    <a:pt x="9695966" y="4355050"/>
                  </a:lnTo>
                  <a:cubicBezTo>
                    <a:pt x="9694077" y="4365547"/>
                    <a:pt x="9692188" y="4375516"/>
                    <a:pt x="9690299" y="4385054"/>
                  </a:cubicBezTo>
                  <a:lnTo>
                    <a:pt x="9679909" y="4437919"/>
                  </a:lnTo>
                  <a:cubicBezTo>
                    <a:pt x="9677871" y="4448320"/>
                    <a:pt x="9675735" y="4458097"/>
                    <a:pt x="9673647" y="4468162"/>
                  </a:cubicBezTo>
                  <a:lnTo>
                    <a:pt x="9667532" y="4496296"/>
                  </a:lnTo>
                  <a:cubicBezTo>
                    <a:pt x="9663406" y="4514941"/>
                    <a:pt x="9659081" y="4533585"/>
                    <a:pt x="9654658" y="4552277"/>
                  </a:cubicBezTo>
                  <a:cubicBezTo>
                    <a:pt x="9645760" y="4589613"/>
                    <a:pt x="9636265" y="4627045"/>
                    <a:pt x="9625876" y="4664478"/>
                  </a:cubicBezTo>
                  <a:cubicBezTo>
                    <a:pt x="9605048" y="4739247"/>
                    <a:pt x="9581088" y="4814303"/>
                    <a:pt x="9552803" y="4888737"/>
                  </a:cubicBezTo>
                  <a:cubicBezTo>
                    <a:pt x="9524668" y="4962930"/>
                    <a:pt x="9492109" y="5037459"/>
                    <a:pt x="9452639" y="5110934"/>
                  </a:cubicBezTo>
                  <a:cubicBezTo>
                    <a:pt x="9432905" y="5147695"/>
                    <a:pt x="9411431" y="5184169"/>
                    <a:pt x="9388017" y="5220020"/>
                  </a:cubicBezTo>
                  <a:cubicBezTo>
                    <a:pt x="9382201" y="5228982"/>
                    <a:pt x="9376236" y="5237945"/>
                    <a:pt x="9370073" y="5246811"/>
                  </a:cubicBezTo>
                  <a:lnTo>
                    <a:pt x="9360926" y="5260040"/>
                  </a:lnTo>
                  <a:lnTo>
                    <a:pt x="9351829" y="5272646"/>
                  </a:lnTo>
                  <a:cubicBezTo>
                    <a:pt x="9339700" y="5289468"/>
                    <a:pt x="9327174" y="5306387"/>
                    <a:pt x="9313305" y="5323881"/>
                  </a:cubicBezTo>
                  <a:cubicBezTo>
                    <a:pt x="9258625" y="5393042"/>
                    <a:pt x="9196489" y="5455445"/>
                    <a:pt x="9130375" y="5510802"/>
                  </a:cubicBezTo>
                  <a:cubicBezTo>
                    <a:pt x="9097319" y="5538505"/>
                    <a:pt x="9063268" y="5564530"/>
                    <a:pt x="9028422" y="5588878"/>
                  </a:cubicBezTo>
                  <a:cubicBezTo>
                    <a:pt x="9019723" y="5595109"/>
                    <a:pt x="9011074" y="5600909"/>
                    <a:pt x="9002424" y="5606707"/>
                  </a:cubicBezTo>
                  <a:cubicBezTo>
                    <a:pt x="8993774" y="5612603"/>
                    <a:pt x="8985124" y="5618211"/>
                    <a:pt x="8976525" y="5623866"/>
                  </a:cubicBezTo>
                  <a:cubicBezTo>
                    <a:pt x="8959277" y="5635130"/>
                    <a:pt x="8941629" y="5646201"/>
                    <a:pt x="8924181" y="5656793"/>
                  </a:cubicBezTo>
                  <a:cubicBezTo>
                    <a:pt x="8854291" y="5699259"/>
                    <a:pt x="8784946" y="5736451"/>
                    <a:pt x="8717291" y="5771582"/>
                  </a:cubicBezTo>
                  <a:lnTo>
                    <a:pt x="8617129" y="5823105"/>
                  </a:lnTo>
                  <a:lnTo>
                    <a:pt x="8518207" y="5873671"/>
                  </a:lnTo>
                  <a:cubicBezTo>
                    <a:pt x="8391200" y="5939188"/>
                    <a:pt x="8267922" y="6009788"/>
                    <a:pt x="8150558" y="6086761"/>
                  </a:cubicBezTo>
                  <a:cubicBezTo>
                    <a:pt x="8091901" y="6125248"/>
                    <a:pt x="8034736" y="6165317"/>
                    <a:pt x="7979410" y="6207158"/>
                  </a:cubicBezTo>
                  <a:cubicBezTo>
                    <a:pt x="7965739" y="6217750"/>
                    <a:pt x="7951771" y="6228103"/>
                    <a:pt x="7938300" y="6238887"/>
                  </a:cubicBezTo>
                  <a:lnTo>
                    <a:pt x="7897936" y="6271286"/>
                  </a:lnTo>
                  <a:lnTo>
                    <a:pt x="7858367" y="6304357"/>
                  </a:lnTo>
                  <a:lnTo>
                    <a:pt x="7819048" y="6338770"/>
                  </a:lnTo>
                  <a:cubicBezTo>
                    <a:pt x="7804882" y="6351232"/>
                    <a:pt x="7792105" y="6362591"/>
                    <a:pt x="7778882" y="6374477"/>
                  </a:cubicBezTo>
                  <a:lnTo>
                    <a:pt x="7739563" y="6410328"/>
                  </a:lnTo>
                  <a:cubicBezTo>
                    <a:pt x="7713366" y="6434485"/>
                    <a:pt x="7687168" y="6459120"/>
                    <a:pt x="7660824" y="6484138"/>
                  </a:cubicBezTo>
                  <a:lnTo>
                    <a:pt x="7502302" y="6636360"/>
                  </a:lnTo>
                  <a:lnTo>
                    <a:pt x="7273394" y="6858000"/>
                  </a:lnTo>
                  <a:lnTo>
                    <a:pt x="6780690" y="6858000"/>
                  </a:lnTo>
                  <a:lnTo>
                    <a:pt x="6854939" y="6783597"/>
                  </a:lnTo>
                  <a:cubicBezTo>
                    <a:pt x="6880688" y="6757810"/>
                    <a:pt x="6906338" y="6732265"/>
                    <a:pt x="6932087" y="6705809"/>
                  </a:cubicBezTo>
                  <a:lnTo>
                    <a:pt x="7241130" y="6390965"/>
                  </a:lnTo>
                  <a:lnTo>
                    <a:pt x="7397564" y="6233087"/>
                  </a:lnTo>
                  <a:cubicBezTo>
                    <a:pt x="7424009" y="6206679"/>
                    <a:pt x="7450802" y="6180175"/>
                    <a:pt x="7478142" y="6153670"/>
                  </a:cubicBezTo>
                  <a:lnTo>
                    <a:pt x="7519600" y="6113937"/>
                  </a:lnTo>
                  <a:cubicBezTo>
                    <a:pt x="7533469" y="6100805"/>
                    <a:pt x="7547934" y="6087288"/>
                    <a:pt x="7561207" y="6075067"/>
                  </a:cubicBezTo>
                  <a:lnTo>
                    <a:pt x="7604204" y="6035526"/>
                  </a:lnTo>
                  <a:lnTo>
                    <a:pt x="7648644" y="5996416"/>
                  </a:lnTo>
                  <a:cubicBezTo>
                    <a:pt x="7663608" y="5983570"/>
                    <a:pt x="7678768" y="5971013"/>
                    <a:pt x="7693830" y="5958264"/>
                  </a:cubicBezTo>
                  <a:cubicBezTo>
                    <a:pt x="7708942" y="5945611"/>
                    <a:pt x="7724352" y="5933485"/>
                    <a:pt x="7739662" y="5921073"/>
                  </a:cubicBezTo>
                  <a:cubicBezTo>
                    <a:pt x="7801154" y="5872088"/>
                    <a:pt x="7864234" y="5825502"/>
                    <a:pt x="7928458" y="5781025"/>
                  </a:cubicBezTo>
                  <a:cubicBezTo>
                    <a:pt x="8057005" y="5692164"/>
                    <a:pt x="8190077" y="5611500"/>
                    <a:pt x="8325882" y="5537450"/>
                  </a:cubicBezTo>
                  <a:lnTo>
                    <a:pt x="8424555" y="5484106"/>
                  </a:lnTo>
                  <a:lnTo>
                    <a:pt x="8521737" y="5431289"/>
                  </a:lnTo>
                  <a:cubicBezTo>
                    <a:pt x="8585315" y="5396349"/>
                    <a:pt x="8646456" y="5361840"/>
                    <a:pt x="8702677" y="5325942"/>
                  </a:cubicBezTo>
                  <a:cubicBezTo>
                    <a:pt x="8716795" y="5316931"/>
                    <a:pt x="8730365" y="5308017"/>
                    <a:pt x="8743986" y="5298717"/>
                  </a:cubicBezTo>
                  <a:cubicBezTo>
                    <a:pt x="8750747" y="5294069"/>
                    <a:pt x="8757606" y="5289420"/>
                    <a:pt x="8764167" y="5284723"/>
                  </a:cubicBezTo>
                  <a:cubicBezTo>
                    <a:pt x="8770778" y="5280074"/>
                    <a:pt x="8777440" y="5275377"/>
                    <a:pt x="8783704" y="5270679"/>
                  </a:cubicBezTo>
                  <a:cubicBezTo>
                    <a:pt x="8809155" y="5251987"/>
                    <a:pt x="8833611" y="5232577"/>
                    <a:pt x="8856776" y="5212399"/>
                  </a:cubicBezTo>
                  <a:cubicBezTo>
                    <a:pt x="8903104" y="5172043"/>
                    <a:pt x="8944463" y="5128668"/>
                    <a:pt x="8979856" y="5082081"/>
                  </a:cubicBezTo>
                  <a:cubicBezTo>
                    <a:pt x="8988555" y="5070722"/>
                    <a:pt x="8997602" y="5057973"/>
                    <a:pt x="9006699" y="5044984"/>
                  </a:cubicBezTo>
                  <a:lnTo>
                    <a:pt x="9013509" y="5035254"/>
                  </a:lnTo>
                  <a:lnTo>
                    <a:pt x="9019773" y="5025812"/>
                  </a:lnTo>
                  <a:cubicBezTo>
                    <a:pt x="9023997" y="5019629"/>
                    <a:pt x="9028073" y="5013254"/>
                    <a:pt x="9032050" y="5006833"/>
                  </a:cubicBezTo>
                  <a:cubicBezTo>
                    <a:pt x="9048206" y="4981238"/>
                    <a:pt x="9063417" y="4954542"/>
                    <a:pt x="9077733" y="4926839"/>
                  </a:cubicBezTo>
                  <a:cubicBezTo>
                    <a:pt x="9106415" y="4871434"/>
                    <a:pt x="9131469" y="4812050"/>
                    <a:pt x="9154285" y="4750223"/>
                  </a:cubicBezTo>
                  <a:cubicBezTo>
                    <a:pt x="9176904" y="4688586"/>
                    <a:pt x="9196537" y="4625032"/>
                    <a:pt x="9213936" y="4559945"/>
                  </a:cubicBezTo>
                  <a:cubicBezTo>
                    <a:pt x="9222635" y="4527402"/>
                    <a:pt x="9230887" y="4494523"/>
                    <a:pt x="9238592" y="4461357"/>
                  </a:cubicBezTo>
                  <a:cubicBezTo>
                    <a:pt x="9242419" y="4444773"/>
                    <a:pt x="9246147" y="4428094"/>
                    <a:pt x="9249776" y="4411319"/>
                  </a:cubicBezTo>
                  <a:lnTo>
                    <a:pt x="9255046" y="4386299"/>
                  </a:lnTo>
                  <a:lnTo>
                    <a:pt x="9259718" y="4363342"/>
                  </a:lnTo>
                  <a:lnTo>
                    <a:pt x="9269959" y="4309566"/>
                  </a:lnTo>
                  <a:lnTo>
                    <a:pt x="9274233" y="4286176"/>
                  </a:lnTo>
                  <a:lnTo>
                    <a:pt x="9276022" y="4275489"/>
                  </a:lnTo>
                  <a:lnTo>
                    <a:pt x="9277861" y="4263506"/>
                  </a:lnTo>
                  <a:lnTo>
                    <a:pt x="9286014" y="4211696"/>
                  </a:lnTo>
                  <a:lnTo>
                    <a:pt x="9290092" y="4185767"/>
                  </a:lnTo>
                  <a:lnTo>
                    <a:pt x="9292128" y="4172826"/>
                  </a:lnTo>
                  <a:cubicBezTo>
                    <a:pt x="9292774" y="4168464"/>
                    <a:pt x="9293173" y="4164055"/>
                    <a:pt x="9293720" y="4159693"/>
                  </a:cubicBezTo>
                  <a:lnTo>
                    <a:pt x="9305650" y="4057941"/>
                  </a:lnTo>
                  <a:cubicBezTo>
                    <a:pt x="9306991" y="4045048"/>
                    <a:pt x="9308085" y="4029328"/>
                    <a:pt x="9309378" y="4010779"/>
                  </a:cubicBezTo>
                  <a:lnTo>
                    <a:pt x="9313454" y="3956428"/>
                  </a:lnTo>
                  <a:cubicBezTo>
                    <a:pt x="9318326" y="3889806"/>
                    <a:pt x="9320611" y="3821796"/>
                    <a:pt x="9320811" y="3753546"/>
                  </a:cubicBezTo>
                  <a:cubicBezTo>
                    <a:pt x="9320910" y="3719373"/>
                    <a:pt x="9320513" y="3685056"/>
                    <a:pt x="9319617" y="3650643"/>
                  </a:cubicBezTo>
                  <a:lnTo>
                    <a:pt x="9318176" y="3600030"/>
                  </a:lnTo>
                  <a:lnTo>
                    <a:pt x="9317778" y="3588096"/>
                  </a:lnTo>
                  <a:lnTo>
                    <a:pt x="9316983" y="3575107"/>
                  </a:lnTo>
                  <a:lnTo>
                    <a:pt x="9315443" y="3549130"/>
                  </a:lnTo>
                  <a:lnTo>
                    <a:pt x="9312311" y="3497176"/>
                  </a:lnTo>
                  <a:cubicBezTo>
                    <a:pt x="9311118" y="3479825"/>
                    <a:pt x="9309129" y="3462427"/>
                    <a:pt x="9307587" y="3445029"/>
                  </a:cubicBezTo>
                  <a:lnTo>
                    <a:pt x="9302618" y="3392835"/>
                  </a:lnTo>
                  <a:lnTo>
                    <a:pt x="9301574" y="3381476"/>
                  </a:lnTo>
                  <a:lnTo>
                    <a:pt x="9300430" y="3370740"/>
                  </a:lnTo>
                  <a:lnTo>
                    <a:pt x="9297547" y="3346966"/>
                  </a:lnTo>
                  <a:lnTo>
                    <a:pt x="9294017" y="3320030"/>
                  </a:lnTo>
                  <a:lnTo>
                    <a:pt x="9290439" y="3290410"/>
                  </a:lnTo>
                  <a:cubicBezTo>
                    <a:pt x="9288849" y="3275745"/>
                    <a:pt x="9286761" y="3260934"/>
                    <a:pt x="9284275" y="3244544"/>
                  </a:cubicBezTo>
                  <a:lnTo>
                    <a:pt x="9275974" y="3193116"/>
                  </a:lnTo>
                  <a:cubicBezTo>
                    <a:pt x="9273189" y="3176197"/>
                    <a:pt x="9270256" y="3159230"/>
                    <a:pt x="9267224" y="3142264"/>
                  </a:cubicBezTo>
                  <a:cubicBezTo>
                    <a:pt x="9255146" y="3074493"/>
                    <a:pt x="9240929" y="3007057"/>
                    <a:pt x="9225320" y="2939909"/>
                  </a:cubicBezTo>
                  <a:cubicBezTo>
                    <a:pt x="9217465" y="2906311"/>
                    <a:pt x="9209214" y="2872809"/>
                    <a:pt x="9200466" y="2839449"/>
                  </a:cubicBezTo>
                  <a:lnTo>
                    <a:pt x="9193953" y="2814958"/>
                  </a:lnTo>
                  <a:lnTo>
                    <a:pt x="9186993" y="2790276"/>
                  </a:lnTo>
                  <a:cubicBezTo>
                    <a:pt x="9182471" y="2773836"/>
                    <a:pt x="9177599" y="2757252"/>
                    <a:pt x="9172628" y="2740621"/>
                  </a:cubicBezTo>
                  <a:cubicBezTo>
                    <a:pt x="9133110" y="2607859"/>
                    <a:pt x="9087527" y="2476533"/>
                    <a:pt x="9035082" y="2347463"/>
                  </a:cubicBezTo>
                  <a:cubicBezTo>
                    <a:pt x="9008836" y="2282951"/>
                    <a:pt x="8981298" y="2218870"/>
                    <a:pt x="8952118" y="2155413"/>
                  </a:cubicBezTo>
                  <a:lnTo>
                    <a:pt x="8929948" y="2107915"/>
                  </a:lnTo>
                  <a:lnTo>
                    <a:pt x="8907429" y="2060753"/>
                  </a:lnTo>
                  <a:cubicBezTo>
                    <a:pt x="8892170" y="2029408"/>
                    <a:pt x="8876411" y="1997726"/>
                    <a:pt x="8860404" y="1966478"/>
                  </a:cubicBezTo>
                  <a:cubicBezTo>
                    <a:pt x="8828243" y="1903931"/>
                    <a:pt x="8795336" y="1841670"/>
                    <a:pt x="8760788" y="1780274"/>
                  </a:cubicBezTo>
                  <a:lnTo>
                    <a:pt x="8734740" y="1734311"/>
                  </a:lnTo>
                  <a:lnTo>
                    <a:pt x="8708046" y="1687963"/>
                  </a:lnTo>
                  <a:cubicBezTo>
                    <a:pt x="8690300" y="1657337"/>
                    <a:pt x="8672455" y="1627334"/>
                    <a:pt x="8654062" y="1597234"/>
                  </a:cubicBezTo>
                  <a:cubicBezTo>
                    <a:pt x="8617575" y="1536988"/>
                    <a:pt x="8579398" y="1477365"/>
                    <a:pt x="8540278" y="1418077"/>
                  </a:cubicBezTo>
                  <a:lnTo>
                    <a:pt x="8510701" y="1373695"/>
                  </a:lnTo>
                  <a:lnTo>
                    <a:pt x="8480676" y="1329457"/>
                  </a:lnTo>
                  <a:cubicBezTo>
                    <a:pt x="8460643" y="1300269"/>
                    <a:pt x="8440411" y="1271224"/>
                    <a:pt x="8419782" y="1242275"/>
                  </a:cubicBezTo>
                  <a:cubicBezTo>
                    <a:pt x="8378476" y="1184425"/>
                    <a:pt x="8335923" y="1127006"/>
                    <a:pt x="8292478" y="1069875"/>
                  </a:cubicBezTo>
                  <a:lnTo>
                    <a:pt x="8259620" y="1027123"/>
                  </a:lnTo>
                  <a:lnTo>
                    <a:pt x="8243416" y="1006130"/>
                  </a:lnTo>
                  <a:lnTo>
                    <a:pt x="8227110" y="985473"/>
                  </a:lnTo>
                  <a:cubicBezTo>
                    <a:pt x="8204890" y="957483"/>
                    <a:pt x="8182422" y="929684"/>
                    <a:pt x="8159604" y="902029"/>
                  </a:cubicBezTo>
                  <a:cubicBezTo>
                    <a:pt x="8114170" y="846671"/>
                    <a:pt x="8067494" y="792177"/>
                    <a:pt x="8020022" y="738209"/>
                  </a:cubicBezTo>
                  <a:lnTo>
                    <a:pt x="7984182" y="697901"/>
                  </a:lnTo>
                  <a:lnTo>
                    <a:pt x="7948043" y="657976"/>
                  </a:lnTo>
                  <a:cubicBezTo>
                    <a:pt x="7923636" y="631328"/>
                    <a:pt x="7899079" y="604823"/>
                    <a:pt x="7874324" y="578607"/>
                  </a:cubicBezTo>
                  <a:cubicBezTo>
                    <a:pt x="7824714" y="526221"/>
                    <a:pt x="7774608" y="474458"/>
                    <a:pt x="7723308" y="424085"/>
                  </a:cubicBezTo>
                  <a:cubicBezTo>
                    <a:pt x="7672157" y="373808"/>
                    <a:pt x="7619168" y="324153"/>
                    <a:pt x="7565532" y="275602"/>
                  </a:cubicBezTo>
                  <a:close/>
                  <a:moveTo>
                    <a:pt x="1832515" y="0"/>
                  </a:moveTo>
                  <a:lnTo>
                    <a:pt x="2158449" y="0"/>
                  </a:lnTo>
                  <a:lnTo>
                    <a:pt x="2108797" y="37845"/>
                  </a:lnTo>
                  <a:cubicBezTo>
                    <a:pt x="2052253" y="83168"/>
                    <a:pt x="1996914" y="129778"/>
                    <a:pt x="1942830" y="177587"/>
                  </a:cubicBezTo>
                  <a:cubicBezTo>
                    <a:pt x="1834563" y="273109"/>
                    <a:pt x="1731317" y="373472"/>
                    <a:pt x="1633191" y="477909"/>
                  </a:cubicBezTo>
                  <a:cubicBezTo>
                    <a:pt x="1240290" y="896038"/>
                    <a:pt x="927123" y="1375900"/>
                    <a:pt x="702686" y="1889935"/>
                  </a:cubicBezTo>
                  <a:cubicBezTo>
                    <a:pt x="646565" y="2018192"/>
                    <a:pt x="596210" y="2149182"/>
                    <a:pt x="551769" y="2281416"/>
                  </a:cubicBezTo>
                  <a:cubicBezTo>
                    <a:pt x="507429" y="2413700"/>
                    <a:pt x="469451" y="2547613"/>
                    <a:pt x="438383" y="2682772"/>
                  </a:cubicBezTo>
                  <a:cubicBezTo>
                    <a:pt x="423122" y="2750111"/>
                    <a:pt x="409203" y="2818553"/>
                    <a:pt x="397124" y="2887044"/>
                  </a:cubicBezTo>
                  <a:cubicBezTo>
                    <a:pt x="385144" y="2955581"/>
                    <a:pt x="374357" y="3024359"/>
                    <a:pt x="365658" y="3093424"/>
                  </a:cubicBezTo>
                  <a:cubicBezTo>
                    <a:pt x="347813" y="3231506"/>
                    <a:pt x="336727" y="3370260"/>
                    <a:pt x="332105" y="3509828"/>
                  </a:cubicBezTo>
                  <a:cubicBezTo>
                    <a:pt x="322311" y="3788822"/>
                    <a:pt x="339660" y="4068628"/>
                    <a:pt x="383653" y="4346327"/>
                  </a:cubicBezTo>
                  <a:cubicBezTo>
                    <a:pt x="394539" y="4415489"/>
                    <a:pt x="407464" y="4484267"/>
                    <a:pt x="422327" y="4552900"/>
                  </a:cubicBezTo>
                  <a:cubicBezTo>
                    <a:pt x="437041" y="4621534"/>
                    <a:pt x="453693" y="4689881"/>
                    <a:pt x="472184" y="4757939"/>
                  </a:cubicBezTo>
                  <a:cubicBezTo>
                    <a:pt x="490677" y="4825949"/>
                    <a:pt x="511007" y="4893673"/>
                    <a:pt x="533078" y="4960916"/>
                  </a:cubicBezTo>
                  <a:cubicBezTo>
                    <a:pt x="555249" y="5028208"/>
                    <a:pt x="578662" y="5095022"/>
                    <a:pt x="604710" y="5160875"/>
                  </a:cubicBezTo>
                  <a:cubicBezTo>
                    <a:pt x="707358" y="5425298"/>
                    <a:pt x="838443" y="5680902"/>
                    <a:pt x="996766" y="5920640"/>
                  </a:cubicBezTo>
                  <a:cubicBezTo>
                    <a:pt x="1154790" y="6160571"/>
                    <a:pt x="1340404" y="6384350"/>
                    <a:pt x="1549183" y="6586417"/>
                  </a:cubicBezTo>
                  <a:cubicBezTo>
                    <a:pt x="1601365" y="6636982"/>
                    <a:pt x="1654970" y="6686208"/>
                    <a:pt x="1709890" y="6734063"/>
                  </a:cubicBezTo>
                  <a:lnTo>
                    <a:pt x="1859761" y="6858000"/>
                  </a:lnTo>
                  <a:lnTo>
                    <a:pt x="1671798" y="6858000"/>
                  </a:lnTo>
                  <a:lnTo>
                    <a:pt x="1628044" y="6822717"/>
                  </a:lnTo>
                  <a:cubicBezTo>
                    <a:pt x="1570828" y="6774460"/>
                    <a:pt x="1514710" y="6724955"/>
                    <a:pt x="1459756" y="6674223"/>
                  </a:cubicBezTo>
                  <a:cubicBezTo>
                    <a:pt x="1019931" y="6268363"/>
                    <a:pt x="658296" y="5781216"/>
                    <a:pt x="402543" y="5241588"/>
                  </a:cubicBezTo>
                  <a:cubicBezTo>
                    <a:pt x="370231" y="5174103"/>
                    <a:pt x="340306" y="5105661"/>
                    <a:pt x="311923" y="5036741"/>
                  </a:cubicBezTo>
                  <a:cubicBezTo>
                    <a:pt x="283539" y="4967771"/>
                    <a:pt x="256895" y="4897986"/>
                    <a:pt x="232140" y="4827483"/>
                  </a:cubicBezTo>
                  <a:cubicBezTo>
                    <a:pt x="207334" y="4756981"/>
                    <a:pt x="184368" y="4685758"/>
                    <a:pt x="163392" y="4613913"/>
                  </a:cubicBezTo>
                  <a:cubicBezTo>
                    <a:pt x="142514" y="4542020"/>
                    <a:pt x="123624" y="4469360"/>
                    <a:pt x="106823" y="4396365"/>
                  </a:cubicBezTo>
                  <a:cubicBezTo>
                    <a:pt x="73120" y="4250902"/>
                    <a:pt x="47371" y="4103281"/>
                    <a:pt x="29326" y="3954702"/>
                  </a:cubicBezTo>
                  <a:cubicBezTo>
                    <a:pt x="20478" y="3880365"/>
                    <a:pt x="13320" y="3805789"/>
                    <a:pt x="8647" y="3730971"/>
                  </a:cubicBezTo>
                  <a:cubicBezTo>
                    <a:pt x="6311" y="3693587"/>
                    <a:pt x="4322" y="3656106"/>
                    <a:pt x="2880" y="3618674"/>
                  </a:cubicBezTo>
                  <a:cubicBezTo>
                    <a:pt x="1539" y="3581146"/>
                    <a:pt x="694" y="3543809"/>
                    <a:pt x="296" y="3506425"/>
                  </a:cubicBezTo>
                  <a:cubicBezTo>
                    <a:pt x="-1543" y="3356649"/>
                    <a:pt x="5217" y="3206200"/>
                    <a:pt x="20030" y="3056711"/>
                  </a:cubicBezTo>
                  <a:cubicBezTo>
                    <a:pt x="27686" y="2981942"/>
                    <a:pt x="36931" y="2907317"/>
                    <a:pt x="48664" y="2832980"/>
                  </a:cubicBezTo>
                  <a:cubicBezTo>
                    <a:pt x="60395" y="2758642"/>
                    <a:pt x="73716" y="2684784"/>
                    <a:pt x="89922" y="2610639"/>
                  </a:cubicBezTo>
                  <a:cubicBezTo>
                    <a:pt x="121736" y="2462826"/>
                    <a:pt x="162645" y="2317220"/>
                    <a:pt x="211163" y="2174343"/>
                  </a:cubicBezTo>
                  <a:cubicBezTo>
                    <a:pt x="259778" y="2031468"/>
                    <a:pt x="315601" y="1891517"/>
                    <a:pt x="379129" y="1754393"/>
                  </a:cubicBezTo>
                  <a:cubicBezTo>
                    <a:pt x="505540" y="1480433"/>
                    <a:pt x="660930" y="1219318"/>
                    <a:pt x="841424" y="976270"/>
                  </a:cubicBezTo>
                  <a:cubicBezTo>
                    <a:pt x="931498" y="854627"/>
                    <a:pt x="1028182" y="737777"/>
                    <a:pt x="1130234" y="625768"/>
                  </a:cubicBezTo>
                  <a:cubicBezTo>
                    <a:pt x="1232486" y="513855"/>
                    <a:pt x="1340157" y="407117"/>
                    <a:pt x="1452897" y="305748"/>
                  </a:cubicBezTo>
                  <a:cubicBezTo>
                    <a:pt x="1565736" y="204380"/>
                    <a:pt x="1683596" y="108665"/>
                    <a:pt x="1805682" y="1875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40" name="Freeform: Shape 39">
              <a:extLst>
                <a:ext uri="{FF2B5EF4-FFF2-40B4-BE49-F238E27FC236}">
                  <a16:creationId xmlns:a16="http://schemas.microsoft.com/office/drawing/2014/main" id="{1175B763-A6E6-4AD1-9138-9B1164A7A8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308320" y="3985"/>
              <a:ext cx="9767847" cy="6858000"/>
            </a:xfrm>
            <a:custGeom>
              <a:avLst/>
              <a:gdLst>
                <a:gd name="connsiteX0" fmla="*/ 7151367 w 9767847"/>
                <a:gd name="connsiteY0" fmla="*/ 0 h 6858000"/>
                <a:gd name="connsiteX1" fmla="*/ 7881247 w 9767847"/>
                <a:gd name="connsiteY1" fmla="*/ 0 h 6858000"/>
                <a:gd name="connsiteX2" fmla="*/ 7990553 w 9767847"/>
                <a:gd name="connsiteY2" fmla="*/ 81317 h 6858000"/>
                <a:gd name="connsiteX3" fmla="*/ 9767847 w 9767847"/>
                <a:gd name="connsiteY3" fmla="*/ 3649031 h 6858000"/>
                <a:gd name="connsiteX4" fmla="*/ 8652597 w 9767847"/>
                <a:gd name="connsiteY4" fmla="*/ 6590005 h 6858000"/>
                <a:gd name="connsiteX5" fmla="*/ 8395306 w 9767847"/>
                <a:gd name="connsiteY5" fmla="*/ 6858000 h 6858000"/>
                <a:gd name="connsiteX6" fmla="*/ 6762603 w 9767847"/>
                <a:gd name="connsiteY6" fmla="*/ 6858000 h 6858000"/>
                <a:gd name="connsiteX7" fmla="*/ 6765962 w 9767847"/>
                <a:gd name="connsiteY7" fmla="*/ 6854844 h 6858000"/>
                <a:gd name="connsiteX8" fmla="*/ 6804586 w 9767847"/>
                <a:gd name="connsiteY8" fmla="*/ 6817103 h 6858000"/>
                <a:gd name="connsiteX9" fmla="*/ 6881735 w 9767847"/>
                <a:gd name="connsiteY9" fmla="*/ 6741197 h 6858000"/>
                <a:gd name="connsiteX10" fmla="*/ 6958883 w 9767847"/>
                <a:gd name="connsiteY10" fmla="*/ 6664822 h 6858000"/>
                <a:gd name="connsiteX11" fmla="*/ 7267925 w 9767847"/>
                <a:gd name="connsiteY11" fmla="*/ 6355694 h 6858000"/>
                <a:gd name="connsiteX12" fmla="*/ 7424360 w 9767847"/>
                <a:gd name="connsiteY12" fmla="*/ 6200685 h 6858000"/>
                <a:gd name="connsiteX13" fmla="*/ 7504938 w 9767847"/>
                <a:gd name="connsiteY13" fmla="*/ 6122708 h 6858000"/>
                <a:gd name="connsiteX14" fmla="*/ 7546396 w 9767847"/>
                <a:gd name="connsiteY14" fmla="*/ 6083697 h 6858000"/>
                <a:gd name="connsiteX15" fmla="*/ 7588002 w 9767847"/>
                <a:gd name="connsiteY15" fmla="*/ 6045532 h 6858000"/>
                <a:gd name="connsiteX16" fmla="*/ 7631000 w 9767847"/>
                <a:gd name="connsiteY16" fmla="*/ 6006709 h 6858000"/>
                <a:gd name="connsiteX17" fmla="*/ 7675440 w 9767847"/>
                <a:gd name="connsiteY17" fmla="*/ 5968309 h 6858000"/>
                <a:gd name="connsiteX18" fmla="*/ 7720626 w 9767847"/>
                <a:gd name="connsiteY18" fmla="*/ 5930851 h 6858000"/>
                <a:gd name="connsiteX19" fmla="*/ 7766458 w 9767847"/>
                <a:gd name="connsiteY19" fmla="*/ 5894334 h 6858000"/>
                <a:gd name="connsiteX20" fmla="*/ 7955254 w 9767847"/>
                <a:gd name="connsiteY20" fmla="*/ 5756828 h 6858000"/>
                <a:gd name="connsiteX21" fmla="*/ 8352678 w 9767847"/>
                <a:gd name="connsiteY21" fmla="*/ 5517630 h 6858000"/>
                <a:gd name="connsiteX22" fmla="*/ 8451350 w 9767847"/>
                <a:gd name="connsiteY22" fmla="*/ 5465254 h 6858000"/>
                <a:gd name="connsiteX23" fmla="*/ 8548532 w 9767847"/>
                <a:gd name="connsiteY23" fmla="*/ 5413395 h 6858000"/>
                <a:gd name="connsiteX24" fmla="*/ 8729473 w 9767847"/>
                <a:gd name="connsiteY24" fmla="*/ 5309961 h 6858000"/>
                <a:gd name="connsiteX25" fmla="*/ 8770781 w 9767847"/>
                <a:gd name="connsiteY25" fmla="*/ 5283232 h 6858000"/>
                <a:gd name="connsiteX26" fmla="*/ 8790964 w 9767847"/>
                <a:gd name="connsiteY26" fmla="*/ 5269492 h 6858000"/>
                <a:gd name="connsiteX27" fmla="*/ 8810499 w 9767847"/>
                <a:gd name="connsiteY27" fmla="*/ 5255703 h 6858000"/>
                <a:gd name="connsiteX28" fmla="*/ 8883571 w 9767847"/>
                <a:gd name="connsiteY28" fmla="*/ 5198479 h 6858000"/>
                <a:gd name="connsiteX29" fmla="*/ 9006651 w 9767847"/>
                <a:gd name="connsiteY29" fmla="*/ 5070527 h 6858000"/>
                <a:gd name="connsiteX30" fmla="*/ 9033494 w 9767847"/>
                <a:gd name="connsiteY30" fmla="*/ 5034105 h 6858000"/>
                <a:gd name="connsiteX31" fmla="*/ 9040305 w 9767847"/>
                <a:gd name="connsiteY31" fmla="*/ 5024551 h 6858000"/>
                <a:gd name="connsiteX32" fmla="*/ 9046568 w 9767847"/>
                <a:gd name="connsiteY32" fmla="*/ 5015281 h 6858000"/>
                <a:gd name="connsiteX33" fmla="*/ 9058846 w 9767847"/>
                <a:gd name="connsiteY33" fmla="*/ 4996645 h 6858000"/>
                <a:gd name="connsiteX34" fmla="*/ 9104529 w 9767847"/>
                <a:gd name="connsiteY34" fmla="*/ 4918105 h 6858000"/>
                <a:gd name="connsiteX35" fmla="*/ 9181081 w 9767847"/>
                <a:gd name="connsiteY35" fmla="*/ 4744694 h 6858000"/>
                <a:gd name="connsiteX36" fmla="*/ 9240731 w 9767847"/>
                <a:gd name="connsiteY36" fmla="*/ 4557872 h 6858000"/>
                <a:gd name="connsiteX37" fmla="*/ 9265388 w 9767847"/>
                <a:gd name="connsiteY37" fmla="*/ 4461073 h 6858000"/>
                <a:gd name="connsiteX38" fmla="*/ 9276571 w 9767847"/>
                <a:gd name="connsiteY38" fmla="*/ 4411943 h 6858000"/>
                <a:gd name="connsiteX39" fmla="*/ 9281841 w 9767847"/>
                <a:gd name="connsiteY39" fmla="*/ 4387379 h 6858000"/>
                <a:gd name="connsiteX40" fmla="*/ 9286513 w 9767847"/>
                <a:gd name="connsiteY40" fmla="*/ 4364838 h 6858000"/>
                <a:gd name="connsiteX41" fmla="*/ 9296754 w 9767847"/>
                <a:gd name="connsiteY41" fmla="*/ 4312038 h 6858000"/>
                <a:gd name="connsiteX42" fmla="*/ 9301029 w 9767847"/>
                <a:gd name="connsiteY42" fmla="*/ 4289074 h 6858000"/>
                <a:gd name="connsiteX43" fmla="*/ 9302818 w 9767847"/>
                <a:gd name="connsiteY43" fmla="*/ 4278581 h 6858000"/>
                <a:gd name="connsiteX44" fmla="*/ 9304658 w 9767847"/>
                <a:gd name="connsiteY44" fmla="*/ 4266816 h 6858000"/>
                <a:gd name="connsiteX45" fmla="*/ 9312810 w 9767847"/>
                <a:gd name="connsiteY45" fmla="*/ 4215945 h 6858000"/>
                <a:gd name="connsiteX46" fmla="*/ 9316887 w 9767847"/>
                <a:gd name="connsiteY46" fmla="*/ 4190486 h 6858000"/>
                <a:gd name="connsiteX47" fmla="*/ 9318923 w 9767847"/>
                <a:gd name="connsiteY47" fmla="*/ 4177780 h 6858000"/>
                <a:gd name="connsiteX48" fmla="*/ 9320515 w 9767847"/>
                <a:gd name="connsiteY48" fmla="*/ 4164886 h 6858000"/>
                <a:gd name="connsiteX49" fmla="*/ 9332445 w 9767847"/>
                <a:gd name="connsiteY49" fmla="*/ 4064981 h 6858000"/>
                <a:gd name="connsiteX50" fmla="*/ 9336173 w 9767847"/>
                <a:gd name="connsiteY50" fmla="*/ 4018676 h 6858000"/>
                <a:gd name="connsiteX51" fmla="*/ 9340199 w 9767847"/>
                <a:gd name="connsiteY51" fmla="*/ 3965171 h 6858000"/>
                <a:gd name="connsiteX52" fmla="*/ 9347557 w 9767847"/>
                <a:gd name="connsiteY52" fmla="*/ 3765972 h 6858000"/>
                <a:gd name="connsiteX53" fmla="*/ 9346364 w 9767847"/>
                <a:gd name="connsiteY53" fmla="*/ 3664938 h 6858000"/>
                <a:gd name="connsiteX54" fmla="*/ 9344921 w 9767847"/>
                <a:gd name="connsiteY54" fmla="*/ 3615243 h 6858000"/>
                <a:gd name="connsiteX55" fmla="*/ 9344524 w 9767847"/>
                <a:gd name="connsiteY55" fmla="*/ 3603526 h 6858000"/>
                <a:gd name="connsiteX56" fmla="*/ 9343728 w 9767847"/>
                <a:gd name="connsiteY56" fmla="*/ 3590774 h 6858000"/>
                <a:gd name="connsiteX57" fmla="*/ 9342188 w 9767847"/>
                <a:gd name="connsiteY57" fmla="*/ 3565268 h 6858000"/>
                <a:gd name="connsiteX58" fmla="*/ 9339056 w 9767847"/>
                <a:gd name="connsiteY58" fmla="*/ 3514256 h 6858000"/>
                <a:gd name="connsiteX59" fmla="*/ 9334334 w 9767847"/>
                <a:gd name="connsiteY59" fmla="*/ 3463057 h 6858000"/>
                <a:gd name="connsiteX60" fmla="*/ 9329363 w 9767847"/>
                <a:gd name="connsiteY60" fmla="*/ 3411810 h 6858000"/>
                <a:gd name="connsiteX61" fmla="*/ 9328319 w 9767847"/>
                <a:gd name="connsiteY61" fmla="*/ 3400657 h 6858000"/>
                <a:gd name="connsiteX62" fmla="*/ 9327177 w 9767847"/>
                <a:gd name="connsiteY62" fmla="*/ 3390116 h 6858000"/>
                <a:gd name="connsiteX63" fmla="*/ 9324293 w 9767847"/>
                <a:gd name="connsiteY63" fmla="*/ 3366774 h 6858000"/>
                <a:gd name="connsiteX64" fmla="*/ 9320763 w 9767847"/>
                <a:gd name="connsiteY64" fmla="*/ 3340329 h 6858000"/>
                <a:gd name="connsiteX65" fmla="*/ 9317184 w 9767847"/>
                <a:gd name="connsiteY65" fmla="*/ 3311245 h 6858000"/>
                <a:gd name="connsiteX66" fmla="*/ 9311021 w 9767847"/>
                <a:gd name="connsiteY66" fmla="*/ 3266211 h 6858000"/>
                <a:gd name="connsiteX67" fmla="*/ 9302719 w 9767847"/>
                <a:gd name="connsiteY67" fmla="*/ 3215717 h 6858000"/>
                <a:gd name="connsiteX68" fmla="*/ 9293970 w 9767847"/>
                <a:gd name="connsiteY68" fmla="*/ 3165789 h 6858000"/>
                <a:gd name="connsiteX69" fmla="*/ 9252065 w 9767847"/>
                <a:gd name="connsiteY69" fmla="*/ 2967107 h 6858000"/>
                <a:gd name="connsiteX70" fmla="*/ 9227211 w 9767847"/>
                <a:gd name="connsiteY70" fmla="*/ 2868473 h 6858000"/>
                <a:gd name="connsiteX71" fmla="*/ 9220699 w 9767847"/>
                <a:gd name="connsiteY71" fmla="*/ 2844426 h 6858000"/>
                <a:gd name="connsiteX72" fmla="*/ 9213740 w 9767847"/>
                <a:gd name="connsiteY72" fmla="*/ 2820191 h 6858000"/>
                <a:gd name="connsiteX73" fmla="*/ 9199374 w 9767847"/>
                <a:gd name="connsiteY73" fmla="*/ 2771438 h 6858000"/>
                <a:gd name="connsiteX74" fmla="*/ 9061829 w 9767847"/>
                <a:gd name="connsiteY74" fmla="*/ 2385418 h 6858000"/>
                <a:gd name="connsiteX75" fmla="*/ 8978865 w 9767847"/>
                <a:gd name="connsiteY75" fmla="*/ 2196855 h 6858000"/>
                <a:gd name="connsiteX76" fmla="*/ 8956694 w 9767847"/>
                <a:gd name="connsiteY76" fmla="*/ 2150219 h 6858000"/>
                <a:gd name="connsiteX77" fmla="*/ 8934176 w 9767847"/>
                <a:gd name="connsiteY77" fmla="*/ 2103914 h 6858000"/>
                <a:gd name="connsiteX78" fmla="*/ 8887151 w 9767847"/>
                <a:gd name="connsiteY78" fmla="*/ 2011350 h 6858000"/>
                <a:gd name="connsiteX79" fmla="*/ 8787533 w 9767847"/>
                <a:gd name="connsiteY79" fmla="*/ 1828527 h 6858000"/>
                <a:gd name="connsiteX80" fmla="*/ 8761485 w 9767847"/>
                <a:gd name="connsiteY80" fmla="*/ 1783398 h 6858000"/>
                <a:gd name="connsiteX81" fmla="*/ 8734791 w 9767847"/>
                <a:gd name="connsiteY81" fmla="*/ 1737893 h 6858000"/>
                <a:gd name="connsiteX82" fmla="*/ 8680808 w 9767847"/>
                <a:gd name="connsiteY82" fmla="*/ 1648812 h 6858000"/>
                <a:gd name="connsiteX83" fmla="*/ 8567024 w 9767847"/>
                <a:gd name="connsiteY83" fmla="*/ 1472906 h 6858000"/>
                <a:gd name="connsiteX84" fmla="*/ 8537446 w 9767847"/>
                <a:gd name="connsiteY84" fmla="*/ 1429330 h 6858000"/>
                <a:gd name="connsiteX85" fmla="*/ 8507423 w 9767847"/>
                <a:gd name="connsiteY85" fmla="*/ 1385896 h 6858000"/>
                <a:gd name="connsiteX86" fmla="*/ 8446529 w 9767847"/>
                <a:gd name="connsiteY86" fmla="*/ 1300295 h 6858000"/>
                <a:gd name="connsiteX87" fmla="*/ 8319224 w 9767847"/>
                <a:gd name="connsiteY87" fmla="*/ 1131026 h 6858000"/>
                <a:gd name="connsiteX88" fmla="*/ 8286366 w 9767847"/>
                <a:gd name="connsiteY88" fmla="*/ 1089050 h 6858000"/>
                <a:gd name="connsiteX89" fmla="*/ 8270161 w 9767847"/>
                <a:gd name="connsiteY89" fmla="*/ 1068439 h 6858000"/>
                <a:gd name="connsiteX90" fmla="*/ 8253856 w 9767847"/>
                <a:gd name="connsiteY90" fmla="*/ 1048156 h 6858000"/>
                <a:gd name="connsiteX91" fmla="*/ 8186352 w 9767847"/>
                <a:gd name="connsiteY91" fmla="*/ 966275 h 6858000"/>
                <a:gd name="connsiteX92" fmla="*/ 8046768 w 9767847"/>
                <a:gd name="connsiteY92" fmla="*/ 805429 h 6858000"/>
                <a:gd name="connsiteX93" fmla="*/ 8010927 w 9767847"/>
                <a:gd name="connsiteY93" fmla="*/ 765853 h 6858000"/>
                <a:gd name="connsiteX94" fmla="*/ 7974788 w 9767847"/>
                <a:gd name="connsiteY94" fmla="*/ 726653 h 6858000"/>
                <a:gd name="connsiteX95" fmla="*/ 7901070 w 9767847"/>
                <a:gd name="connsiteY95" fmla="*/ 648724 h 6858000"/>
                <a:gd name="connsiteX96" fmla="*/ 7750054 w 9767847"/>
                <a:gd name="connsiteY96" fmla="*/ 497008 h 6858000"/>
                <a:gd name="connsiteX97" fmla="*/ 7592277 w 9767847"/>
                <a:gd name="connsiteY97" fmla="*/ 351221 h 6858000"/>
                <a:gd name="connsiteX98" fmla="*/ 7257734 w 9767847"/>
                <a:gd name="connsiteY98" fmla="*/ 76964 h 6858000"/>
                <a:gd name="connsiteX99" fmla="*/ 1886601 w 9767847"/>
                <a:gd name="connsiteY99" fmla="*/ 0 h 6858000"/>
                <a:gd name="connsiteX100" fmla="*/ 2292926 w 9767847"/>
                <a:gd name="connsiteY100" fmla="*/ 0 h 6858000"/>
                <a:gd name="connsiteX101" fmla="*/ 2135542 w 9767847"/>
                <a:gd name="connsiteY101" fmla="*/ 117781 h 6858000"/>
                <a:gd name="connsiteX102" fmla="*/ 1969576 w 9767847"/>
                <a:gd name="connsiteY102" fmla="*/ 254986 h 6858000"/>
                <a:gd name="connsiteX103" fmla="*/ 1659938 w 9767847"/>
                <a:gd name="connsiteY103" fmla="*/ 549855 h 6858000"/>
                <a:gd name="connsiteX104" fmla="*/ 729383 w 9767847"/>
                <a:gd name="connsiteY104" fmla="*/ 1936480 h 6858000"/>
                <a:gd name="connsiteX105" fmla="*/ 578465 w 9767847"/>
                <a:gd name="connsiteY105" fmla="*/ 2320807 h 6858000"/>
                <a:gd name="connsiteX106" fmla="*/ 465080 w 9767847"/>
                <a:gd name="connsiteY106" fmla="*/ 2714875 h 6858000"/>
                <a:gd name="connsiteX107" fmla="*/ 423820 w 9767847"/>
                <a:gd name="connsiteY107" fmla="*/ 2915436 h 6858000"/>
                <a:gd name="connsiteX108" fmla="*/ 392355 w 9767847"/>
                <a:gd name="connsiteY108" fmla="*/ 3118071 h 6858000"/>
                <a:gd name="connsiteX109" fmla="*/ 358801 w 9767847"/>
                <a:gd name="connsiteY109" fmla="*/ 3526915 h 6858000"/>
                <a:gd name="connsiteX110" fmla="*/ 410350 w 9767847"/>
                <a:gd name="connsiteY110" fmla="*/ 4348226 h 6858000"/>
                <a:gd name="connsiteX111" fmla="*/ 449022 w 9767847"/>
                <a:gd name="connsiteY111" fmla="*/ 4551049 h 6858000"/>
                <a:gd name="connsiteX112" fmla="*/ 498882 w 9767847"/>
                <a:gd name="connsiteY112" fmla="*/ 4752365 h 6858000"/>
                <a:gd name="connsiteX113" fmla="*/ 559775 w 9767847"/>
                <a:gd name="connsiteY113" fmla="*/ 4951657 h 6858000"/>
                <a:gd name="connsiteX114" fmla="*/ 631406 w 9767847"/>
                <a:gd name="connsiteY114" fmla="*/ 5147986 h 6858000"/>
                <a:gd name="connsiteX115" fmla="*/ 1023461 w 9767847"/>
                <a:gd name="connsiteY115" fmla="*/ 5893957 h 6858000"/>
                <a:gd name="connsiteX116" fmla="*/ 1575880 w 9767847"/>
                <a:gd name="connsiteY116" fmla="*/ 6547646 h 6858000"/>
                <a:gd name="connsiteX117" fmla="*/ 1905228 w 9767847"/>
                <a:gd name="connsiteY117" fmla="*/ 6829468 h 6858000"/>
                <a:gd name="connsiteX118" fmla="*/ 1944230 w 9767847"/>
                <a:gd name="connsiteY118" fmla="*/ 6858000 h 6858000"/>
                <a:gd name="connsiteX119" fmla="*/ 1372541 w 9767847"/>
                <a:gd name="connsiteY119" fmla="*/ 6858000 h 6858000"/>
                <a:gd name="connsiteX120" fmla="*/ 1115251 w 9767847"/>
                <a:gd name="connsiteY120" fmla="*/ 6590005 h 6858000"/>
                <a:gd name="connsiteX121" fmla="*/ 0 w 9767847"/>
                <a:gd name="connsiteY121" fmla="*/ 3649031 h 6858000"/>
                <a:gd name="connsiteX122" fmla="*/ 1777294 w 9767847"/>
                <a:gd name="connsiteY122" fmla="*/ 8131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</a:cxnLst>
              <a:rect l="l" t="t" r="r" b="b"/>
              <a:pathLst>
                <a:path w="9767847" h="6858000">
                  <a:moveTo>
                    <a:pt x="7151367" y="0"/>
                  </a:moveTo>
                  <a:lnTo>
                    <a:pt x="7881247" y="0"/>
                  </a:lnTo>
                  <a:lnTo>
                    <a:pt x="7990553" y="81317"/>
                  </a:lnTo>
                  <a:cubicBezTo>
                    <a:pt x="9075991" y="929334"/>
                    <a:pt x="9767847" y="2212695"/>
                    <a:pt x="9767847" y="3649031"/>
                  </a:cubicBezTo>
                  <a:cubicBezTo>
                    <a:pt x="9767847" y="4766182"/>
                    <a:pt x="9349317" y="5790792"/>
                    <a:pt x="8652597" y="6590005"/>
                  </a:cubicBezTo>
                  <a:lnTo>
                    <a:pt x="8395306" y="6858000"/>
                  </a:lnTo>
                  <a:lnTo>
                    <a:pt x="6762603" y="6858000"/>
                  </a:lnTo>
                  <a:lnTo>
                    <a:pt x="6765962" y="6854844"/>
                  </a:lnTo>
                  <a:cubicBezTo>
                    <a:pt x="6779036" y="6842703"/>
                    <a:pt x="6791663" y="6829621"/>
                    <a:pt x="6804586" y="6817103"/>
                  </a:cubicBezTo>
                  <a:lnTo>
                    <a:pt x="6881735" y="6741197"/>
                  </a:lnTo>
                  <a:cubicBezTo>
                    <a:pt x="6907435" y="6715881"/>
                    <a:pt x="6933134" y="6690798"/>
                    <a:pt x="6958883" y="6664822"/>
                  </a:cubicBezTo>
                  <a:lnTo>
                    <a:pt x="7267925" y="6355694"/>
                  </a:lnTo>
                  <a:lnTo>
                    <a:pt x="7424360" y="6200685"/>
                  </a:lnTo>
                  <a:cubicBezTo>
                    <a:pt x="7450754" y="6174802"/>
                    <a:pt x="7477598" y="6148731"/>
                    <a:pt x="7504938" y="6122708"/>
                  </a:cubicBezTo>
                  <a:lnTo>
                    <a:pt x="7546396" y="6083697"/>
                  </a:lnTo>
                  <a:cubicBezTo>
                    <a:pt x="7560264" y="6070803"/>
                    <a:pt x="7574780" y="6057532"/>
                    <a:pt x="7588002" y="6045532"/>
                  </a:cubicBezTo>
                  <a:lnTo>
                    <a:pt x="7631000" y="6006709"/>
                  </a:lnTo>
                  <a:lnTo>
                    <a:pt x="7675440" y="5968309"/>
                  </a:lnTo>
                  <a:cubicBezTo>
                    <a:pt x="7690404" y="5955698"/>
                    <a:pt x="7705564" y="5943321"/>
                    <a:pt x="7720626" y="5930851"/>
                  </a:cubicBezTo>
                  <a:cubicBezTo>
                    <a:pt x="7735738" y="5918427"/>
                    <a:pt x="7751197" y="5906521"/>
                    <a:pt x="7766458" y="5894334"/>
                  </a:cubicBezTo>
                  <a:cubicBezTo>
                    <a:pt x="7827949" y="5846192"/>
                    <a:pt x="7890979" y="5800499"/>
                    <a:pt x="7955254" y="5756828"/>
                  </a:cubicBezTo>
                  <a:cubicBezTo>
                    <a:pt x="8083800" y="5669534"/>
                    <a:pt x="8216872" y="5590336"/>
                    <a:pt x="8352678" y="5517630"/>
                  </a:cubicBezTo>
                  <a:lnTo>
                    <a:pt x="8451350" y="5465254"/>
                  </a:lnTo>
                  <a:lnTo>
                    <a:pt x="8548532" y="5413395"/>
                  </a:lnTo>
                  <a:cubicBezTo>
                    <a:pt x="8612110" y="5379090"/>
                    <a:pt x="8673251" y="5345208"/>
                    <a:pt x="8729473" y="5309961"/>
                  </a:cubicBezTo>
                  <a:cubicBezTo>
                    <a:pt x="8743591" y="5301115"/>
                    <a:pt x="8757161" y="5292361"/>
                    <a:pt x="8770781" y="5283232"/>
                  </a:cubicBezTo>
                  <a:cubicBezTo>
                    <a:pt x="8777591" y="5278667"/>
                    <a:pt x="8784451" y="5274103"/>
                    <a:pt x="8790964" y="5269492"/>
                  </a:cubicBezTo>
                  <a:cubicBezTo>
                    <a:pt x="8797574" y="5264879"/>
                    <a:pt x="8804235" y="5260314"/>
                    <a:pt x="8810499" y="5255703"/>
                  </a:cubicBezTo>
                  <a:cubicBezTo>
                    <a:pt x="8835999" y="5237303"/>
                    <a:pt x="8860407" y="5218291"/>
                    <a:pt x="8883571" y="5198479"/>
                  </a:cubicBezTo>
                  <a:cubicBezTo>
                    <a:pt x="8929900" y="5158856"/>
                    <a:pt x="8971258" y="5116315"/>
                    <a:pt x="9006651" y="5070527"/>
                  </a:cubicBezTo>
                  <a:cubicBezTo>
                    <a:pt x="9015351" y="5059328"/>
                    <a:pt x="9024398" y="5046857"/>
                    <a:pt x="9033494" y="5034105"/>
                  </a:cubicBezTo>
                  <a:lnTo>
                    <a:pt x="9040305" y="5024551"/>
                  </a:lnTo>
                  <a:lnTo>
                    <a:pt x="9046568" y="5015281"/>
                  </a:lnTo>
                  <a:cubicBezTo>
                    <a:pt x="9050743" y="5009163"/>
                    <a:pt x="9054819" y="5002952"/>
                    <a:pt x="9058846" y="4996645"/>
                  </a:cubicBezTo>
                  <a:cubicBezTo>
                    <a:pt x="9075002" y="4971517"/>
                    <a:pt x="9090212" y="4945305"/>
                    <a:pt x="9104529" y="4918105"/>
                  </a:cubicBezTo>
                  <a:cubicBezTo>
                    <a:pt x="9133211" y="4863752"/>
                    <a:pt x="9158313" y="4805447"/>
                    <a:pt x="9181081" y="4744694"/>
                  </a:cubicBezTo>
                  <a:cubicBezTo>
                    <a:pt x="9203748" y="4684178"/>
                    <a:pt x="9223383" y="4621778"/>
                    <a:pt x="9240731" y="4557872"/>
                  </a:cubicBezTo>
                  <a:cubicBezTo>
                    <a:pt x="9249481" y="4525966"/>
                    <a:pt x="9257682" y="4493684"/>
                    <a:pt x="9265388" y="4461073"/>
                  </a:cubicBezTo>
                  <a:cubicBezTo>
                    <a:pt x="9269215" y="4444744"/>
                    <a:pt x="9272943" y="4428367"/>
                    <a:pt x="9276571" y="4411943"/>
                  </a:cubicBezTo>
                  <a:lnTo>
                    <a:pt x="9281841" y="4387379"/>
                  </a:lnTo>
                  <a:lnTo>
                    <a:pt x="9286513" y="4364838"/>
                  </a:lnTo>
                  <a:lnTo>
                    <a:pt x="9296754" y="4312038"/>
                  </a:lnTo>
                  <a:lnTo>
                    <a:pt x="9301029" y="4289074"/>
                  </a:lnTo>
                  <a:lnTo>
                    <a:pt x="9302818" y="4278581"/>
                  </a:lnTo>
                  <a:lnTo>
                    <a:pt x="9304658" y="4266816"/>
                  </a:lnTo>
                  <a:lnTo>
                    <a:pt x="9312810" y="4215945"/>
                  </a:lnTo>
                  <a:lnTo>
                    <a:pt x="9316887" y="4190486"/>
                  </a:lnTo>
                  <a:lnTo>
                    <a:pt x="9318923" y="4177780"/>
                  </a:lnTo>
                  <a:cubicBezTo>
                    <a:pt x="9319570" y="4173546"/>
                    <a:pt x="9319969" y="4169169"/>
                    <a:pt x="9320515" y="4164886"/>
                  </a:cubicBezTo>
                  <a:lnTo>
                    <a:pt x="9332445" y="4064981"/>
                  </a:lnTo>
                  <a:cubicBezTo>
                    <a:pt x="9333836" y="4052370"/>
                    <a:pt x="9334880" y="4036888"/>
                    <a:pt x="9336173" y="4018676"/>
                  </a:cubicBezTo>
                  <a:lnTo>
                    <a:pt x="9340199" y="3965171"/>
                  </a:lnTo>
                  <a:cubicBezTo>
                    <a:pt x="9345071" y="3899806"/>
                    <a:pt x="9347358" y="3832983"/>
                    <a:pt x="9347557" y="3765972"/>
                  </a:cubicBezTo>
                  <a:cubicBezTo>
                    <a:pt x="9347656" y="3732420"/>
                    <a:pt x="9347209" y="3698773"/>
                    <a:pt x="9346364" y="3664938"/>
                  </a:cubicBezTo>
                  <a:lnTo>
                    <a:pt x="9344921" y="3615243"/>
                  </a:lnTo>
                  <a:lnTo>
                    <a:pt x="9344524" y="3603526"/>
                  </a:lnTo>
                  <a:lnTo>
                    <a:pt x="9343728" y="3590774"/>
                  </a:lnTo>
                  <a:lnTo>
                    <a:pt x="9342188" y="3565268"/>
                  </a:lnTo>
                  <a:lnTo>
                    <a:pt x="9339056" y="3514256"/>
                  </a:lnTo>
                  <a:cubicBezTo>
                    <a:pt x="9337914" y="3497221"/>
                    <a:pt x="9335874" y="3480138"/>
                    <a:pt x="9334334" y="3463057"/>
                  </a:cubicBezTo>
                  <a:lnTo>
                    <a:pt x="9329363" y="3411810"/>
                  </a:lnTo>
                  <a:lnTo>
                    <a:pt x="9328319" y="3400657"/>
                  </a:lnTo>
                  <a:lnTo>
                    <a:pt x="9327177" y="3390116"/>
                  </a:lnTo>
                  <a:lnTo>
                    <a:pt x="9324293" y="3366774"/>
                  </a:lnTo>
                  <a:lnTo>
                    <a:pt x="9320763" y="3340329"/>
                  </a:lnTo>
                  <a:lnTo>
                    <a:pt x="9317184" y="3311245"/>
                  </a:lnTo>
                  <a:cubicBezTo>
                    <a:pt x="9315594" y="3296893"/>
                    <a:pt x="9313506" y="3282306"/>
                    <a:pt x="9311021" y="3266211"/>
                  </a:cubicBezTo>
                  <a:lnTo>
                    <a:pt x="9302719" y="3215717"/>
                  </a:lnTo>
                  <a:cubicBezTo>
                    <a:pt x="9299936" y="3199059"/>
                    <a:pt x="9297003" y="3182400"/>
                    <a:pt x="9293970" y="3165789"/>
                  </a:cubicBezTo>
                  <a:cubicBezTo>
                    <a:pt x="9281891" y="3099295"/>
                    <a:pt x="9267674" y="3033084"/>
                    <a:pt x="9252065" y="2967107"/>
                  </a:cubicBezTo>
                  <a:cubicBezTo>
                    <a:pt x="9244261" y="2934167"/>
                    <a:pt x="9235959" y="2901273"/>
                    <a:pt x="9227211" y="2868473"/>
                  </a:cubicBezTo>
                  <a:lnTo>
                    <a:pt x="9220699" y="2844426"/>
                  </a:lnTo>
                  <a:lnTo>
                    <a:pt x="9213740" y="2820191"/>
                  </a:lnTo>
                  <a:cubicBezTo>
                    <a:pt x="9209216" y="2804049"/>
                    <a:pt x="9204345" y="2787768"/>
                    <a:pt x="9199374" y="2771438"/>
                  </a:cubicBezTo>
                  <a:cubicBezTo>
                    <a:pt x="9159855" y="2641086"/>
                    <a:pt x="9114272" y="2512099"/>
                    <a:pt x="9061829" y="2385418"/>
                  </a:cubicBezTo>
                  <a:cubicBezTo>
                    <a:pt x="9035582" y="2322077"/>
                    <a:pt x="9008043" y="2259160"/>
                    <a:pt x="8978865" y="2196855"/>
                  </a:cubicBezTo>
                  <a:lnTo>
                    <a:pt x="8956694" y="2150219"/>
                  </a:lnTo>
                  <a:lnTo>
                    <a:pt x="8934176" y="2103914"/>
                  </a:lnTo>
                  <a:cubicBezTo>
                    <a:pt x="8918915" y="2073091"/>
                    <a:pt x="8903157" y="2042032"/>
                    <a:pt x="8887151" y="2011350"/>
                  </a:cubicBezTo>
                  <a:cubicBezTo>
                    <a:pt x="8854988" y="1949891"/>
                    <a:pt x="8822082" y="1888810"/>
                    <a:pt x="8787533" y="1828527"/>
                  </a:cubicBezTo>
                  <a:lnTo>
                    <a:pt x="8761485" y="1783398"/>
                  </a:lnTo>
                  <a:lnTo>
                    <a:pt x="8734791" y="1737893"/>
                  </a:lnTo>
                  <a:cubicBezTo>
                    <a:pt x="8717047" y="1707823"/>
                    <a:pt x="8699200" y="1678363"/>
                    <a:pt x="8680808" y="1648812"/>
                  </a:cubicBezTo>
                  <a:cubicBezTo>
                    <a:pt x="8644322" y="1589658"/>
                    <a:pt x="8606194" y="1531118"/>
                    <a:pt x="8567024" y="1472906"/>
                  </a:cubicBezTo>
                  <a:lnTo>
                    <a:pt x="8537446" y="1429330"/>
                  </a:lnTo>
                  <a:lnTo>
                    <a:pt x="8507423" y="1385896"/>
                  </a:lnTo>
                  <a:cubicBezTo>
                    <a:pt x="8487390" y="1357284"/>
                    <a:pt x="8467158" y="1328719"/>
                    <a:pt x="8446529" y="1300295"/>
                  </a:cubicBezTo>
                  <a:cubicBezTo>
                    <a:pt x="8405271" y="1243496"/>
                    <a:pt x="8362718" y="1187120"/>
                    <a:pt x="8319224" y="1131026"/>
                  </a:cubicBezTo>
                  <a:lnTo>
                    <a:pt x="8286366" y="1089050"/>
                  </a:lnTo>
                  <a:lnTo>
                    <a:pt x="8270161" y="1068439"/>
                  </a:lnTo>
                  <a:lnTo>
                    <a:pt x="8253856" y="1048156"/>
                  </a:lnTo>
                  <a:cubicBezTo>
                    <a:pt x="8231636" y="1020675"/>
                    <a:pt x="8209117" y="993381"/>
                    <a:pt x="8186352" y="966275"/>
                  </a:cubicBezTo>
                  <a:cubicBezTo>
                    <a:pt x="8140917" y="911922"/>
                    <a:pt x="8094240" y="858417"/>
                    <a:pt x="8046768" y="805429"/>
                  </a:cubicBezTo>
                  <a:lnTo>
                    <a:pt x="8010927" y="765853"/>
                  </a:lnTo>
                  <a:lnTo>
                    <a:pt x="7974788" y="726653"/>
                  </a:lnTo>
                  <a:cubicBezTo>
                    <a:pt x="7950382" y="700489"/>
                    <a:pt x="7925824" y="674465"/>
                    <a:pt x="7901070" y="648724"/>
                  </a:cubicBezTo>
                  <a:cubicBezTo>
                    <a:pt x="7851510" y="597289"/>
                    <a:pt x="7801404" y="546514"/>
                    <a:pt x="7750054" y="497008"/>
                  </a:cubicBezTo>
                  <a:cubicBezTo>
                    <a:pt x="7698902" y="447644"/>
                    <a:pt x="7645913" y="398938"/>
                    <a:pt x="7592277" y="351221"/>
                  </a:cubicBezTo>
                  <a:cubicBezTo>
                    <a:pt x="7484856" y="255786"/>
                    <a:pt x="7373308" y="164304"/>
                    <a:pt x="7257734" y="76964"/>
                  </a:cubicBezTo>
                  <a:close/>
                  <a:moveTo>
                    <a:pt x="1886601" y="0"/>
                  </a:moveTo>
                  <a:lnTo>
                    <a:pt x="2292926" y="0"/>
                  </a:lnTo>
                  <a:lnTo>
                    <a:pt x="2135542" y="117781"/>
                  </a:lnTo>
                  <a:cubicBezTo>
                    <a:pt x="2078998" y="162280"/>
                    <a:pt x="2023659" y="208045"/>
                    <a:pt x="1969576" y="254986"/>
                  </a:cubicBezTo>
                  <a:cubicBezTo>
                    <a:pt x="1861309" y="348820"/>
                    <a:pt x="1758064" y="447314"/>
                    <a:pt x="1659938" y="549855"/>
                  </a:cubicBezTo>
                  <a:cubicBezTo>
                    <a:pt x="1266987" y="960346"/>
                    <a:pt x="953820" y="1431495"/>
                    <a:pt x="729383" y="1936480"/>
                  </a:cubicBezTo>
                  <a:cubicBezTo>
                    <a:pt x="673260" y="2062362"/>
                    <a:pt x="622855" y="2190972"/>
                    <a:pt x="578465" y="2320807"/>
                  </a:cubicBezTo>
                  <a:cubicBezTo>
                    <a:pt x="534125" y="2450687"/>
                    <a:pt x="496147" y="2582216"/>
                    <a:pt x="465080" y="2714875"/>
                  </a:cubicBezTo>
                  <a:cubicBezTo>
                    <a:pt x="449769" y="2780991"/>
                    <a:pt x="435850" y="2848191"/>
                    <a:pt x="423820" y="2915436"/>
                  </a:cubicBezTo>
                  <a:cubicBezTo>
                    <a:pt x="411840" y="2982731"/>
                    <a:pt x="401054" y="3050260"/>
                    <a:pt x="392355" y="3118071"/>
                  </a:cubicBezTo>
                  <a:cubicBezTo>
                    <a:pt x="374509" y="3253646"/>
                    <a:pt x="363424" y="3389880"/>
                    <a:pt x="358801" y="3526915"/>
                  </a:cubicBezTo>
                  <a:cubicBezTo>
                    <a:pt x="349009" y="3800843"/>
                    <a:pt x="366357" y="4075570"/>
                    <a:pt x="410350" y="4348226"/>
                  </a:cubicBezTo>
                  <a:cubicBezTo>
                    <a:pt x="421286" y="4416132"/>
                    <a:pt x="434209" y="4483660"/>
                    <a:pt x="449022" y="4551049"/>
                  </a:cubicBezTo>
                  <a:cubicBezTo>
                    <a:pt x="463737" y="4618436"/>
                    <a:pt x="480389" y="4685588"/>
                    <a:pt x="498882" y="4752365"/>
                  </a:cubicBezTo>
                  <a:cubicBezTo>
                    <a:pt x="517373" y="4819141"/>
                    <a:pt x="537704" y="4885635"/>
                    <a:pt x="559775" y="4951657"/>
                  </a:cubicBezTo>
                  <a:cubicBezTo>
                    <a:pt x="581946" y="5017775"/>
                    <a:pt x="605358" y="5083375"/>
                    <a:pt x="631406" y="5147986"/>
                  </a:cubicBezTo>
                  <a:cubicBezTo>
                    <a:pt x="734055" y="5407608"/>
                    <a:pt x="865188" y="5658570"/>
                    <a:pt x="1023461" y="5893957"/>
                  </a:cubicBezTo>
                  <a:cubicBezTo>
                    <a:pt x="1181487" y="6129578"/>
                    <a:pt x="1367051" y="6349247"/>
                    <a:pt x="1575880" y="6547646"/>
                  </a:cubicBezTo>
                  <a:cubicBezTo>
                    <a:pt x="1680269" y="6646916"/>
                    <a:pt x="1790338" y="6740939"/>
                    <a:pt x="1905228" y="6829468"/>
                  </a:cubicBezTo>
                  <a:lnTo>
                    <a:pt x="1944230" y="6858000"/>
                  </a:lnTo>
                  <a:lnTo>
                    <a:pt x="1372541" y="6858000"/>
                  </a:lnTo>
                  <a:lnTo>
                    <a:pt x="1115251" y="6590005"/>
                  </a:lnTo>
                  <a:cubicBezTo>
                    <a:pt x="418530" y="5790792"/>
                    <a:pt x="0" y="4766182"/>
                    <a:pt x="0" y="3649031"/>
                  </a:cubicBezTo>
                  <a:cubicBezTo>
                    <a:pt x="0" y="2212695"/>
                    <a:pt x="691856" y="929334"/>
                    <a:pt x="1777294" y="81317"/>
                  </a:cubicBez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E6D370C3-CE5A-4DE5-8491-01A7A35CB653}"/>
              </a:ext>
            </a:extLst>
          </p:cNvPr>
          <p:cNvSpPr/>
          <p:nvPr/>
        </p:nvSpPr>
        <p:spPr>
          <a:xfrm>
            <a:off x="2610104" y="2513736"/>
            <a:ext cx="7984492" cy="356443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fontAlgn="base">
              <a:lnSpc>
                <a:spcPct val="90000"/>
              </a:lnSpc>
              <a:spcAft>
                <a:spcPts val="600"/>
              </a:spcAft>
            </a:pPr>
            <a:endParaRPr lang="en-US" sz="2000" b="0" i="0" dirty="0">
              <a:solidFill>
                <a:schemeClr val="tx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en-US" sz="2000" b="0" i="0" dirty="0">
              <a:solidFill>
                <a:schemeClr val="tx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course is structured around the two central ideas of </a:t>
            </a:r>
            <a:r>
              <a:rPr lang="en-US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concepts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and </a:t>
            </a:r>
            <a:r>
              <a:rPr lang="en-US" sz="2000" b="1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inquiry</a:t>
            </a:r>
            <a:r>
              <a:rPr lang="en-US" sz="2000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  We will study a variety of texts across the two years and consider the different interpretations that can be made of texts and underpinning these with close literary analysis.  As the IB Diploma is a world course, it is also essential that you learn about the contextual considerations surrounding each text and use this information to inform your interpretations of it. </a:t>
            </a:r>
            <a:endParaRPr lang="en-US" sz="2000" b="0" i="0" dirty="0">
              <a:solidFill>
                <a:schemeClr val="tx2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98FC333-FF3B-4485-A854-E6ACF10A01D1}"/>
              </a:ext>
            </a:extLst>
          </p:cNvPr>
          <p:cNvSpPr/>
          <p:nvPr/>
        </p:nvSpPr>
        <p:spPr>
          <a:xfrm>
            <a:off x="663163" y="2331088"/>
            <a:ext cx="76070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u="sng" dirty="0">
                <a:solidFill>
                  <a:schemeClr val="tx2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How is the course structured?</a:t>
            </a:r>
            <a:endParaRPr lang="en-GB" sz="4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43400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9">
            <a:extLst>
              <a:ext uri="{FF2B5EF4-FFF2-40B4-BE49-F238E27FC236}">
                <a16:creationId xmlns:a16="http://schemas.microsoft.com/office/drawing/2014/main" id="{6DBF50F6-DD88-4D9F-B7D3-79B9899809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16BBDC2-6929-469E-B7C4-A03E77BF94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1C18029-C250-4171-9224-23BE38CE86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74894"/>
            <a:ext cx="10640754" cy="77584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lvl="0" fontAlgn="base">
              <a:spcAft>
                <a:spcPct val="0"/>
              </a:spcAft>
            </a:pPr>
            <a:r>
              <a:rPr lang="en-US" altLang="en-US" sz="2200" u="sng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How is the course assessed?</a:t>
            </a:r>
            <a:r>
              <a:rPr lang="en-US" altLang="en-US" sz="2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 </a:t>
            </a:r>
            <a:br>
              <a:rPr kumimoji="0" lang="en-US" altLang="en-US" sz="2200" b="0" i="0" u="none" strike="noStrike" kern="1200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rPr>
            </a:br>
            <a:r>
              <a:rPr lang="en-US" altLang="en-US" sz="22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The course is assessed differently depending on if you are a HL or SL student:</a:t>
            </a:r>
            <a:endParaRPr lang="en-US" sz="2200" kern="12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C344E6B5-C9F5-4338-9E33-003B123731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 flipH="1">
            <a:off x="-176402" y="170309"/>
            <a:ext cx="2514948" cy="2174333"/>
            <a:chOff x="-305" y="-4155"/>
            <a:chExt cx="2514948" cy="2174333"/>
          </a:xfrm>
        </p:grpSpPr>
        <p:sp>
          <p:nvSpPr>
            <p:cNvPr id="26" name="Freeform: Shape 14">
              <a:extLst>
                <a:ext uri="{FF2B5EF4-FFF2-40B4-BE49-F238E27FC236}">
                  <a16:creationId xmlns:a16="http://schemas.microsoft.com/office/drawing/2014/main" id="{C90B0F8D-9E81-4DE8-95D5-1A26E9390D8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830BA43A-83E9-4C67-92A6-F247FB3700A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Freeform: Shape 16">
              <a:extLst>
                <a:ext uri="{FF2B5EF4-FFF2-40B4-BE49-F238E27FC236}">
                  <a16:creationId xmlns:a16="http://schemas.microsoft.com/office/drawing/2014/main" id="{92F3A0CC-EBFE-405D-B0C0-27DE361ED5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DF2E853E-B55A-4FFD-B90E-6FB4F31BD5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FDFEDBF7-8E2C-46B8-9095-AE1D77E217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130554" y="4560733"/>
            <a:ext cx="3061445" cy="2297266"/>
            <a:chOff x="-305" y="-1"/>
            <a:chExt cx="3832880" cy="2876136"/>
          </a:xfrm>
        </p:grpSpPr>
        <p:sp>
          <p:nvSpPr>
            <p:cNvPr id="28" name="Freeform: Shape 20">
              <a:extLst>
                <a:ext uri="{FF2B5EF4-FFF2-40B4-BE49-F238E27FC236}">
                  <a16:creationId xmlns:a16="http://schemas.microsoft.com/office/drawing/2014/main" id="{60202872-FBB0-4F11-BC49-9FB400B212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DEB2F40-D411-4D44-9638-AE0342C7F81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9" name="Freeform: Shape 22">
              <a:extLst>
                <a:ext uri="{FF2B5EF4-FFF2-40B4-BE49-F238E27FC236}">
                  <a16:creationId xmlns:a16="http://schemas.microsoft.com/office/drawing/2014/main" id="{507F7D91-A991-4196-AF73-327E04B562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78739A9-E67C-40E5-9468-0A68AEC54E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5" name="Rectangle 1">
            <a:extLst>
              <a:ext uri="{FF2B5EF4-FFF2-40B4-BE49-F238E27FC236}">
                <a16:creationId xmlns:a16="http://schemas.microsoft.com/office/drawing/2014/main" id="{3F0739F2-57F5-4FB8-8E65-5A6F5A2CC2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9838" y="1792615"/>
            <a:ext cx="448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en-GB" alt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cs typeface="Tahoma" panose="020B0604030504040204" pitchFamily="34" charset="0"/>
              </a:rPr>
              <a:t> </a:t>
            </a:r>
            <a:endParaRPr kumimoji="0" lang="en-GB" altLang="en-US" sz="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endParaRPr kumimoji="0" lang="en-GB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30" name="Content Placeholder 3">
            <a:extLst>
              <a:ext uri="{FF2B5EF4-FFF2-40B4-BE49-F238E27FC236}">
                <a16:creationId xmlns:a16="http://schemas.microsoft.com/office/drawing/2014/main" id="{98AA122B-980A-43CF-B3A2-69A4310C8C7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747201"/>
              </p:ext>
            </p:extLst>
          </p:nvPr>
        </p:nvGraphicFramePr>
        <p:xfrm>
          <a:off x="285857" y="873405"/>
          <a:ext cx="10815155" cy="5959776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4546075">
                  <a:extLst>
                    <a:ext uri="{9D8B030D-6E8A-4147-A177-3AD203B41FA5}">
                      <a16:colId xmlns:a16="http://schemas.microsoft.com/office/drawing/2014/main" val="1563036642"/>
                    </a:ext>
                  </a:extLst>
                </a:gridCol>
                <a:gridCol w="846889">
                  <a:extLst>
                    <a:ext uri="{9D8B030D-6E8A-4147-A177-3AD203B41FA5}">
                      <a16:colId xmlns:a16="http://schemas.microsoft.com/office/drawing/2014/main" val="2690332239"/>
                    </a:ext>
                  </a:extLst>
                </a:gridCol>
                <a:gridCol w="4575302">
                  <a:extLst>
                    <a:ext uri="{9D8B030D-6E8A-4147-A177-3AD203B41FA5}">
                      <a16:colId xmlns:a16="http://schemas.microsoft.com/office/drawing/2014/main" val="2082376287"/>
                    </a:ext>
                  </a:extLst>
                </a:gridCol>
                <a:gridCol w="846889">
                  <a:extLst>
                    <a:ext uri="{9D8B030D-6E8A-4147-A177-3AD203B41FA5}">
                      <a16:colId xmlns:a16="http://schemas.microsoft.com/office/drawing/2014/main" val="1621928075"/>
                    </a:ext>
                  </a:extLst>
                </a:gridCol>
              </a:tblGrid>
              <a:tr h="39445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Higher Level</a:t>
                      </a:r>
                      <a:r>
                        <a:rPr lang="en-GB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en-GB" sz="1400" b="0" i="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Standard Level</a:t>
                      </a:r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1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25407663"/>
                  </a:ext>
                </a:extLst>
              </a:tr>
              <a:tr h="99821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Paper 1 Examination – Guided Literary Analysis (2 hours and 15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The paper consists of two passages from two different literary forms.  You will write an analysis of both of the passages.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35%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Paper 1 Examination – Guided Literary Analysis (1 hour and 15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The paper consists of two passages from two different literary forms.  You select one passage and write an analysis of it.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35% </a:t>
                      </a: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89787487"/>
                  </a:ext>
                </a:extLst>
              </a:tr>
              <a:tr h="796961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Paper 2 Examination – Comparative Essay (1 hour and 45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This paper consists of four general questions.  In response to one question, you write a comparative essay based on two works you have studied in the course.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25%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Paper 2 Examination – Comparative Essay (1 hour and 45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This paper consists of four general questions.  In response to one question, you write a comparative essay based on two works you have studied in the course.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35% </a:t>
                      </a: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94963164"/>
                  </a:ext>
                </a:extLst>
              </a:tr>
              <a:tr h="1199466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Internal Assessment – Individual Oral (15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Using two extracts from two texts you have studied (one of which must be in translation) you will deliver a 10 minute prepared response to your teachers, followed by 5 minutes of questions by one of your teachers.  The oral is recorded and then sent away to be moderated by the IB.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20%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Internal Assessment – Individual Oral (15 minutes)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Using two extracts from two texts you have studied (one of which must be in translation) you will deliver a 10 minute prepared response to your teachers, followed by 5 minutes of questions by one of your teachers.  The oral is recorded and then sent away to be moderated by the IB.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30% </a:t>
                      </a:r>
                      <a:endParaRPr lang="en-GB" sz="9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16270758"/>
                  </a:ext>
                </a:extLst>
              </a:tr>
              <a:tr h="998214"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Higher Level Essay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You will written an essay on one literary text or work we have studied during the course.  The essay must by 1,200 – 1,500 words in length and can be in response to a title of your choice.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20% </a:t>
                      </a:r>
                      <a:endParaRPr lang="en-GB" sz="1400" b="0" i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effectLst/>
                      </a:endParaRP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14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rtl="0" fontAlgn="base"/>
                      <a:r>
                        <a:rPr lang="en-GB" sz="900" b="0" i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effectLst/>
                          <a:latin typeface="Tahoma" panose="020B0604030504040204" pitchFamily="34" charset="0"/>
                        </a:rPr>
                        <a:t> </a:t>
                      </a:r>
                    </a:p>
                  </a:txBody>
                  <a:tcPr marL="111170" marR="27363" marT="55585" marB="55585">
                    <a:lnL w="9525" cap="flat" cmpd="sng" algn="ctr">
                      <a:solidFill>
                        <a:srgbClr val="D8DEDC"/>
                      </a:solidFill>
                      <a:prstDash val="solid"/>
                    </a:lnL>
                    <a:lnR w="9525" cap="flat" cmpd="sng" algn="ctr">
                      <a:solidFill>
                        <a:srgbClr val="D8DEDC"/>
                      </a:solidFill>
                      <a:prstDash val="solid"/>
                    </a:lnR>
                    <a:lnT w="9525" cap="flat" cmpd="sng" algn="ctr">
                      <a:solidFill>
                        <a:srgbClr val="D8DEDC"/>
                      </a:solidFill>
                      <a:prstDash val="solid"/>
                    </a:lnT>
                    <a:lnB w="9525" cap="flat" cmpd="sng" algn="ctr">
                      <a:solidFill>
                        <a:srgbClr val="D8DEDC"/>
                      </a:solidFill>
                      <a:prstDash val="soli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285951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37445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4" name="Rectangle 36">
            <a:extLst>
              <a:ext uri="{FF2B5EF4-FFF2-40B4-BE49-F238E27FC236}">
                <a16:creationId xmlns:a16="http://schemas.microsoft.com/office/drawing/2014/main" id="{73A25D70-4A55-4F72-B9C5-A69CDBF4DB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5" name="Rectangle 38">
            <a:extLst>
              <a:ext uri="{FF2B5EF4-FFF2-40B4-BE49-F238E27FC236}">
                <a16:creationId xmlns:a16="http://schemas.microsoft.com/office/drawing/2014/main" id="{54957100-6D8B-4161-9F2F-C0A949EC84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800"/>
          </a:p>
        </p:txBody>
      </p:sp>
      <p:sp>
        <p:nvSpPr>
          <p:cNvPr id="56" name="Rectangle 40">
            <a:extLst>
              <a:ext uri="{FF2B5EF4-FFF2-40B4-BE49-F238E27FC236}">
                <a16:creationId xmlns:a16="http://schemas.microsoft.com/office/drawing/2014/main" id="{0BD8B065-EE51-4AE2-A94C-86249998FD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gradFill flip="none" rotWithShape="1">
            <a:gsLst>
              <a:gs pos="16000">
                <a:schemeClr val="accent6">
                  <a:alpha val="20000"/>
                </a:schemeClr>
              </a:gs>
              <a:gs pos="85000">
                <a:schemeClr val="accent1">
                  <a:alpha val="40000"/>
                </a:schemeClr>
              </a:gs>
            </a:gsLst>
            <a:lin ang="120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61C9FBC-4CC4-4EA5-83E2-4755FB1517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34561" y="125897"/>
            <a:ext cx="7345680" cy="651216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4000" kern="12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What are the expectations?</a:t>
            </a:r>
          </a:p>
        </p:txBody>
      </p:sp>
      <p:grpSp>
        <p:nvGrpSpPr>
          <p:cNvPr id="43" name="Group 42">
            <a:extLst>
              <a:ext uri="{FF2B5EF4-FFF2-40B4-BE49-F238E27FC236}">
                <a16:creationId xmlns:a16="http://schemas.microsoft.com/office/drawing/2014/main" id="{18999293-B054-4B57-A26F-D04C2BB113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-18230" y="-43336"/>
            <a:ext cx="5163047" cy="2657478"/>
            <a:chOff x="6867015" y="-1"/>
            <a:chExt cx="5324985" cy="3251912"/>
          </a:xfrm>
          <a:solidFill>
            <a:schemeClr val="bg1">
              <a:alpha val="30000"/>
            </a:schemeClr>
          </a:solidFill>
        </p:grpSpPr>
        <p:sp>
          <p:nvSpPr>
            <p:cNvPr id="44" name="Freeform: Shape 43">
              <a:extLst>
                <a:ext uri="{FF2B5EF4-FFF2-40B4-BE49-F238E27FC236}">
                  <a16:creationId xmlns:a16="http://schemas.microsoft.com/office/drawing/2014/main" id="{5E505D8A-F41A-450D-A648-E77DF6B8D8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867015" y="-1"/>
              <a:ext cx="5324985" cy="3251912"/>
            </a:xfrm>
            <a:custGeom>
              <a:avLst/>
              <a:gdLst>
                <a:gd name="connsiteX0" fmla="*/ 0 w 5324985"/>
                <a:gd name="connsiteY0" fmla="*/ 0 h 3251912"/>
                <a:gd name="connsiteX1" fmla="*/ 36826 w 5324985"/>
                <a:gd name="connsiteY1" fmla="*/ 0 h 3251912"/>
                <a:gd name="connsiteX2" fmla="*/ 45003 w 5324985"/>
                <a:gd name="connsiteY2" fmla="*/ 152909 h 3251912"/>
                <a:gd name="connsiteX3" fmla="*/ 68956 w 5324985"/>
                <a:gd name="connsiteY3" fmla="*/ 308600 h 3251912"/>
                <a:gd name="connsiteX4" fmla="*/ 167774 w 5324985"/>
                <a:gd name="connsiteY4" fmla="*/ 607968 h 3251912"/>
                <a:gd name="connsiteX5" fmla="*/ 201857 w 5324985"/>
                <a:gd name="connsiteY5" fmla="*/ 679539 h 3251912"/>
                <a:gd name="connsiteX6" fmla="*/ 239741 w 5324985"/>
                <a:gd name="connsiteY6" fmla="*/ 749488 h 3251912"/>
                <a:gd name="connsiteX7" fmla="*/ 323724 w 5324985"/>
                <a:gd name="connsiteY7" fmla="*/ 885101 h 3251912"/>
                <a:gd name="connsiteX8" fmla="*/ 416412 w 5324985"/>
                <a:gd name="connsiteY8" fmla="*/ 1016081 h 3251912"/>
                <a:gd name="connsiteX9" fmla="*/ 515719 w 5324985"/>
                <a:gd name="connsiteY9" fmla="*/ 1143356 h 3251912"/>
                <a:gd name="connsiteX10" fmla="*/ 722427 w 5324985"/>
                <a:gd name="connsiteY10" fmla="*/ 1395127 h 3251912"/>
                <a:gd name="connsiteX11" fmla="*/ 825780 w 5324985"/>
                <a:gd name="connsiteY11" fmla="*/ 1522749 h 3251912"/>
                <a:gd name="connsiteX12" fmla="*/ 926314 w 5324985"/>
                <a:gd name="connsiteY12" fmla="*/ 1651992 h 3251912"/>
                <a:gd name="connsiteX13" fmla="*/ 1026848 w 5324985"/>
                <a:gd name="connsiteY13" fmla="*/ 1776836 h 3251912"/>
                <a:gd name="connsiteX14" fmla="*/ 1131918 w 5324985"/>
                <a:gd name="connsiteY14" fmla="*/ 1897393 h 3251912"/>
                <a:gd name="connsiteX15" fmla="*/ 1354688 w 5324985"/>
                <a:gd name="connsiteY15" fmla="*/ 2124728 h 3251912"/>
                <a:gd name="connsiteX16" fmla="*/ 1855027 w 5324985"/>
                <a:gd name="connsiteY16" fmla="*/ 2504236 h 3251912"/>
                <a:gd name="connsiteX17" fmla="*/ 2131618 w 5324985"/>
                <a:gd name="connsiteY17" fmla="*/ 2646913 h 3251912"/>
                <a:gd name="connsiteX18" fmla="*/ 2423534 w 5324985"/>
                <a:gd name="connsiteY18" fmla="*/ 2754732 h 3251912"/>
                <a:gd name="connsiteX19" fmla="*/ 2727588 w 5324985"/>
                <a:gd name="connsiteY19" fmla="*/ 2829197 h 3251912"/>
                <a:gd name="connsiteX20" fmla="*/ 3041083 w 5324985"/>
                <a:gd name="connsiteY20" fmla="*/ 2870890 h 3251912"/>
                <a:gd name="connsiteX21" fmla="*/ 3360340 w 5324985"/>
                <a:gd name="connsiteY21" fmla="*/ 2883976 h 3251912"/>
                <a:gd name="connsiteX22" fmla="*/ 3439663 w 5324985"/>
                <a:gd name="connsiteY22" fmla="*/ 2883396 h 3251912"/>
                <a:gd name="connsiteX23" fmla="*/ 3478529 w 5324985"/>
                <a:gd name="connsiteY23" fmla="*/ 2882471 h 3251912"/>
                <a:gd name="connsiteX24" fmla="*/ 3517271 w 5324985"/>
                <a:gd name="connsiteY24" fmla="*/ 2880616 h 3251912"/>
                <a:gd name="connsiteX25" fmla="*/ 3671260 w 5324985"/>
                <a:gd name="connsiteY25" fmla="*/ 2867878 h 3251912"/>
                <a:gd name="connsiteX26" fmla="*/ 4265268 w 5324985"/>
                <a:gd name="connsiteY26" fmla="*/ 2716283 h 3251912"/>
                <a:gd name="connsiteX27" fmla="*/ 4546395 w 5324985"/>
                <a:gd name="connsiteY27" fmla="*/ 2584724 h 3251912"/>
                <a:gd name="connsiteX28" fmla="*/ 4817837 w 5324985"/>
                <a:gd name="connsiteY28" fmla="*/ 2424674 h 3251912"/>
                <a:gd name="connsiteX29" fmla="*/ 5081677 w 5324985"/>
                <a:gd name="connsiteY29" fmla="*/ 2243548 h 3251912"/>
                <a:gd name="connsiteX30" fmla="*/ 5211881 w 5324985"/>
                <a:gd name="connsiteY30" fmla="*/ 2147658 h 3251912"/>
                <a:gd name="connsiteX31" fmla="*/ 5324985 w 5324985"/>
                <a:gd name="connsiteY31" fmla="*/ 2062128 h 3251912"/>
                <a:gd name="connsiteX32" fmla="*/ 5324985 w 5324985"/>
                <a:gd name="connsiteY32" fmla="*/ 2514993 h 3251912"/>
                <a:gd name="connsiteX33" fmla="*/ 5314867 w 5324985"/>
                <a:gd name="connsiteY33" fmla="*/ 2522881 h 3251912"/>
                <a:gd name="connsiteX34" fmla="*/ 5038276 w 5324985"/>
                <a:gd name="connsiteY34" fmla="*/ 2722421 h 3251912"/>
                <a:gd name="connsiteX35" fmla="*/ 4741701 w 5324985"/>
                <a:gd name="connsiteY35" fmla="*/ 2904937 h 3251912"/>
                <a:gd name="connsiteX36" fmla="*/ 4420728 w 5324985"/>
                <a:gd name="connsiteY36" fmla="*/ 3058848 h 3251912"/>
                <a:gd name="connsiteX37" fmla="*/ 3717481 w 5324985"/>
                <a:gd name="connsiteY37" fmla="*/ 3237079 h 3251912"/>
                <a:gd name="connsiteX38" fmla="*/ 3535661 w 5324985"/>
                <a:gd name="connsiteY38" fmla="*/ 3249934 h 3251912"/>
                <a:gd name="connsiteX39" fmla="*/ 3490175 w 5324985"/>
                <a:gd name="connsiteY39" fmla="*/ 3251555 h 3251912"/>
                <a:gd name="connsiteX40" fmla="*/ 3444813 w 5324985"/>
                <a:gd name="connsiteY40" fmla="*/ 3251787 h 3251912"/>
                <a:gd name="connsiteX41" fmla="*/ 3355681 w 5324985"/>
                <a:gd name="connsiteY41" fmla="*/ 3250745 h 3251912"/>
                <a:gd name="connsiteX42" fmla="*/ 3179011 w 5324985"/>
                <a:gd name="connsiteY42" fmla="*/ 3243795 h 3251912"/>
                <a:gd name="connsiteX43" fmla="*/ 3002217 w 5324985"/>
                <a:gd name="connsiteY43" fmla="*/ 3227814 h 3251912"/>
                <a:gd name="connsiteX44" fmla="*/ 2650103 w 5324985"/>
                <a:gd name="connsiteY44" fmla="*/ 3170836 h 3251912"/>
                <a:gd name="connsiteX45" fmla="*/ 2305836 w 5324985"/>
                <a:gd name="connsiteY45" fmla="*/ 3072514 h 3251912"/>
                <a:gd name="connsiteX46" fmla="*/ 1978611 w 5324985"/>
                <a:gd name="connsiteY46" fmla="*/ 2929952 h 3251912"/>
                <a:gd name="connsiteX47" fmla="*/ 1678235 w 5324985"/>
                <a:gd name="connsiteY47" fmla="*/ 2744424 h 3251912"/>
                <a:gd name="connsiteX48" fmla="*/ 1175688 w 5324985"/>
                <a:gd name="connsiteY48" fmla="*/ 2277018 h 3251912"/>
                <a:gd name="connsiteX49" fmla="*/ 971310 w 5324985"/>
                <a:gd name="connsiteY49" fmla="*/ 2012044 h 3251912"/>
                <a:gd name="connsiteX50" fmla="*/ 790717 w 5324985"/>
                <a:gd name="connsiteY50" fmla="*/ 1735723 h 3251912"/>
                <a:gd name="connsiteX51" fmla="*/ 706488 w 5324985"/>
                <a:gd name="connsiteY51" fmla="*/ 1598604 h 3251912"/>
                <a:gd name="connsiteX52" fmla="*/ 618951 w 5324985"/>
                <a:gd name="connsiteY52" fmla="*/ 1463802 h 3251912"/>
                <a:gd name="connsiteX53" fmla="*/ 436273 w 5324985"/>
                <a:gd name="connsiteY53" fmla="*/ 1195355 h 3251912"/>
                <a:gd name="connsiteX54" fmla="*/ 346896 w 5324985"/>
                <a:gd name="connsiteY54" fmla="*/ 1058816 h 3251912"/>
                <a:gd name="connsiteX55" fmla="*/ 261809 w 5324985"/>
                <a:gd name="connsiteY55" fmla="*/ 919264 h 3251912"/>
                <a:gd name="connsiteX56" fmla="*/ 118487 w 5324985"/>
                <a:gd name="connsiteY56" fmla="*/ 626498 h 3251912"/>
                <a:gd name="connsiteX57" fmla="*/ 28130 w 5324985"/>
                <a:gd name="connsiteY57" fmla="*/ 315781 h 3251912"/>
                <a:gd name="connsiteX58" fmla="*/ 6751 w 5324985"/>
                <a:gd name="connsiteY58" fmla="*/ 156195 h 325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</a:cxnLst>
              <a:rect l="l" t="t" r="r" b="b"/>
              <a:pathLst>
                <a:path w="5324985" h="3251912">
                  <a:moveTo>
                    <a:pt x="0" y="0"/>
                  </a:moveTo>
                  <a:lnTo>
                    <a:pt x="36826" y="0"/>
                  </a:lnTo>
                  <a:lnTo>
                    <a:pt x="45003" y="152909"/>
                  </a:lnTo>
                  <a:cubicBezTo>
                    <a:pt x="50351" y="205154"/>
                    <a:pt x="58290" y="257123"/>
                    <a:pt x="68956" y="308600"/>
                  </a:cubicBezTo>
                  <a:cubicBezTo>
                    <a:pt x="91393" y="411324"/>
                    <a:pt x="123882" y="511847"/>
                    <a:pt x="167774" y="607968"/>
                  </a:cubicBezTo>
                  <a:cubicBezTo>
                    <a:pt x="178195" y="632173"/>
                    <a:pt x="190333" y="655798"/>
                    <a:pt x="201857" y="679539"/>
                  </a:cubicBezTo>
                  <a:cubicBezTo>
                    <a:pt x="214363" y="702933"/>
                    <a:pt x="226255" y="726557"/>
                    <a:pt x="239741" y="749488"/>
                  </a:cubicBezTo>
                  <a:cubicBezTo>
                    <a:pt x="265488" y="795812"/>
                    <a:pt x="294176" y="840746"/>
                    <a:pt x="323724" y="885101"/>
                  </a:cubicBezTo>
                  <a:cubicBezTo>
                    <a:pt x="353149" y="929572"/>
                    <a:pt x="384657" y="972885"/>
                    <a:pt x="416412" y="1016081"/>
                  </a:cubicBezTo>
                  <a:cubicBezTo>
                    <a:pt x="448655" y="1058931"/>
                    <a:pt x="482127" y="1101202"/>
                    <a:pt x="515719" y="1143356"/>
                  </a:cubicBezTo>
                  <a:cubicBezTo>
                    <a:pt x="583027" y="1227782"/>
                    <a:pt x="653402" y="1310470"/>
                    <a:pt x="722427" y="1395127"/>
                  </a:cubicBezTo>
                  <a:cubicBezTo>
                    <a:pt x="757123" y="1437282"/>
                    <a:pt x="791697" y="1479783"/>
                    <a:pt x="825780" y="1522749"/>
                  </a:cubicBezTo>
                  <a:cubicBezTo>
                    <a:pt x="859742" y="1565367"/>
                    <a:pt x="893457" y="1610649"/>
                    <a:pt x="926314" y="1651992"/>
                  </a:cubicBezTo>
                  <a:cubicBezTo>
                    <a:pt x="958927" y="1694379"/>
                    <a:pt x="993132" y="1735492"/>
                    <a:pt x="1026848" y="1776836"/>
                  </a:cubicBezTo>
                  <a:cubicBezTo>
                    <a:pt x="1061545" y="1817485"/>
                    <a:pt x="1095996" y="1858133"/>
                    <a:pt x="1131918" y="1897393"/>
                  </a:cubicBezTo>
                  <a:cubicBezTo>
                    <a:pt x="1203273" y="1976376"/>
                    <a:pt x="1277447" y="2052463"/>
                    <a:pt x="1354688" y="2124728"/>
                  </a:cubicBezTo>
                  <a:cubicBezTo>
                    <a:pt x="1509411" y="2268911"/>
                    <a:pt x="1676396" y="2397575"/>
                    <a:pt x="1855027" y="2504236"/>
                  </a:cubicBezTo>
                  <a:cubicBezTo>
                    <a:pt x="1944528" y="2557277"/>
                    <a:pt x="2036357" y="2605917"/>
                    <a:pt x="2131618" y="2646913"/>
                  </a:cubicBezTo>
                  <a:cubicBezTo>
                    <a:pt x="2226267" y="2689068"/>
                    <a:pt x="2323981" y="2724622"/>
                    <a:pt x="2423534" y="2754732"/>
                  </a:cubicBezTo>
                  <a:cubicBezTo>
                    <a:pt x="2523087" y="2784958"/>
                    <a:pt x="2624602" y="2809394"/>
                    <a:pt x="2727588" y="2829197"/>
                  </a:cubicBezTo>
                  <a:cubicBezTo>
                    <a:pt x="2830698" y="2848653"/>
                    <a:pt x="2935522" y="2861971"/>
                    <a:pt x="3041083" y="2870890"/>
                  </a:cubicBezTo>
                  <a:cubicBezTo>
                    <a:pt x="3146644" y="2879922"/>
                    <a:pt x="3253307" y="2883860"/>
                    <a:pt x="3360340" y="2883976"/>
                  </a:cubicBezTo>
                  <a:cubicBezTo>
                    <a:pt x="3387067" y="2883976"/>
                    <a:pt x="3414162" y="2884439"/>
                    <a:pt x="3439663" y="2883396"/>
                  </a:cubicBezTo>
                  <a:lnTo>
                    <a:pt x="3478529" y="2882471"/>
                  </a:lnTo>
                  <a:lnTo>
                    <a:pt x="3517271" y="2880616"/>
                  </a:lnTo>
                  <a:cubicBezTo>
                    <a:pt x="3568887" y="2878417"/>
                    <a:pt x="3620257" y="2873552"/>
                    <a:pt x="3671260" y="2867878"/>
                  </a:cubicBezTo>
                  <a:cubicBezTo>
                    <a:pt x="3875515" y="2844253"/>
                    <a:pt x="4074253" y="2792486"/>
                    <a:pt x="4265268" y="2716283"/>
                  </a:cubicBezTo>
                  <a:cubicBezTo>
                    <a:pt x="4361020" y="2678529"/>
                    <a:pt x="4454444" y="2633710"/>
                    <a:pt x="4546395" y="2584724"/>
                  </a:cubicBezTo>
                  <a:cubicBezTo>
                    <a:pt x="4638470" y="2535967"/>
                    <a:pt x="4728827" y="2481885"/>
                    <a:pt x="4817837" y="2424674"/>
                  </a:cubicBezTo>
                  <a:cubicBezTo>
                    <a:pt x="4906846" y="2367348"/>
                    <a:pt x="4994385" y="2306317"/>
                    <a:pt x="5081677" y="2243548"/>
                  </a:cubicBezTo>
                  <a:cubicBezTo>
                    <a:pt x="5125201" y="2212164"/>
                    <a:pt x="5168603" y="2179969"/>
                    <a:pt x="5211881" y="2147658"/>
                  </a:cubicBezTo>
                  <a:lnTo>
                    <a:pt x="5324985" y="2062128"/>
                  </a:lnTo>
                  <a:lnTo>
                    <a:pt x="5324985" y="2514993"/>
                  </a:lnTo>
                  <a:lnTo>
                    <a:pt x="5314867" y="2522881"/>
                  </a:lnTo>
                  <a:cubicBezTo>
                    <a:pt x="5225490" y="2591325"/>
                    <a:pt x="5133783" y="2658379"/>
                    <a:pt x="5038276" y="2722421"/>
                  </a:cubicBezTo>
                  <a:cubicBezTo>
                    <a:pt x="4942892" y="2786348"/>
                    <a:pt x="4844810" y="2848422"/>
                    <a:pt x="4741701" y="2904937"/>
                  </a:cubicBezTo>
                  <a:cubicBezTo>
                    <a:pt x="4638592" y="2961337"/>
                    <a:pt x="4531929" y="3013683"/>
                    <a:pt x="4420728" y="3058848"/>
                  </a:cubicBezTo>
                  <a:cubicBezTo>
                    <a:pt x="4199063" y="3150338"/>
                    <a:pt x="3959621" y="3211485"/>
                    <a:pt x="3717481" y="3237079"/>
                  </a:cubicBezTo>
                  <a:cubicBezTo>
                    <a:pt x="3656914" y="3243101"/>
                    <a:pt x="3596227" y="3247966"/>
                    <a:pt x="3535661" y="3249934"/>
                  </a:cubicBezTo>
                  <a:lnTo>
                    <a:pt x="3490175" y="3251555"/>
                  </a:lnTo>
                  <a:lnTo>
                    <a:pt x="3444813" y="3251787"/>
                  </a:lnTo>
                  <a:cubicBezTo>
                    <a:pt x="3414162" y="3252250"/>
                    <a:pt x="3385105" y="3251324"/>
                    <a:pt x="3355681" y="3250745"/>
                  </a:cubicBezTo>
                  <a:cubicBezTo>
                    <a:pt x="3296954" y="3250050"/>
                    <a:pt x="3237860" y="3246692"/>
                    <a:pt x="3179011" y="3243795"/>
                  </a:cubicBezTo>
                  <a:cubicBezTo>
                    <a:pt x="3120039" y="3239164"/>
                    <a:pt x="3061067" y="3234878"/>
                    <a:pt x="3002217" y="3227814"/>
                  </a:cubicBezTo>
                  <a:cubicBezTo>
                    <a:pt x="2884397" y="3214496"/>
                    <a:pt x="2766699" y="3196314"/>
                    <a:pt x="2650103" y="3170836"/>
                  </a:cubicBezTo>
                  <a:cubicBezTo>
                    <a:pt x="2533510" y="3145358"/>
                    <a:pt x="2418263" y="3112583"/>
                    <a:pt x="2305836" y="3072514"/>
                  </a:cubicBezTo>
                  <a:cubicBezTo>
                    <a:pt x="2193410" y="3032328"/>
                    <a:pt x="2083926" y="2984383"/>
                    <a:pt x="1978611" y="2929952"/>
                  </a:cubicBezTo>
                  <a:cubicBezTo>
                    <a:pt x="1873663" y="2874711"/>
                    <a:pt x="1772884" y="2812985"/>
                    <a:pt x="1678235" y="2744424"/>
                  </a:cubicBezTo>
                  <a:cubicBezTo>
                    <a:pt x="1488201" y="2608001"/>
                    <a:pt x="1321708" y="2448068"/>
                    <a:pt x="1175688" y="2277018"/>
                  </a:cubicBezTo>
                  <a:cubicBezTo>
                    <a:pt x="1102985" y="2191086"/>
                    <a:pt x="1035309" y="2102377"/>
                    <a:pt x="971310" y="2012044"/>
                  </a:cubicBezTo>
                  <a:cubicBezTo>
                    <a:pt x="907188" y="1921714"/>
                    <a:pt x="847358" y="1829413"/>
                    <a:pt x="790717" y="1735723"/>
                  </a:cubicBezTo>
                  <a:cubicBezTo>
                    <a:pt x="761782" y="1688357"/>
                    <a:pt x="735300" y="1644002"/>
                    <a:pt x="706488" y="1598604"/>
                  </a:cubicBezTo>
                  <a:cubicBezTo>
                    <a:pt x="677922" y="1553555"/>
                    <a:pt x="648866" y="1508505"/>
                    <a:pt x="618951" y="1463802"/>
                  </a:cubicBezTo>
                  <a:lnTo>
                    <a:pt x="436273" y="1195355"/>
                  </a:lnTo>
                  <a:cubicBezTo>
                    <a:pt x="405990" y="1150189"/>
                    <a:pt x="376075" y="1104792"/>
                    <a:pt x="346896" y="1058816"/>
                  </a:cubicBezTo>
                  <a:cubicBezTo>
                    <a:pt x="317716" y="1012838"/>
                    <a:pt x="288782" y="966747"/>
                    <a:pt x="261809" y="919264"/>
                  </a:cubicBezTo>
                  <a:cubicBezTo>
                    <a:pt x="207742" y="824764"/>
                    <a:pt x="158088" y="727485"/>
                    <a:pt x="118487" y="626498"/>
                  </a:cubicBezTo>
                  <a:cubicBezTo>
                    <a:pt x="78151" y="525859"/>
                    <a:pt x="48237" y="421515"/>
                    <a:pt x="28130" y="315781"/>
                  </a:cubicBezTo>
                  <a:cubicBezTo>
                    <a:pt x="18506" y="262914"/>
                    <a:pt x="11425" y="209642"/>
                    <a:pt x="6751" y="15619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: Shape 44">
              <a:extLst>
                <a:ext uri="{FF2B5EF4-FFF2-40B4-BE49-F238E27FC236}">
                  <a16:creationId xmlns:a16="http://schemas.microsoft.com/office/drawing/2014/main" id="{E2BD6DCE-6A81-4F34-9958-67B578EA16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16467" y="-1"/>
              <a:ext cx="5275533" cy="2980757"/>
            </a:xfrm>
            <a:custGeom>
              <a:avLst/>
              <a:gdLst>
                <a:gd name="connsiteX0" fmla="*/ 0 w 5275533"/>
                <a:gd name="connsiteY0" fmla="*/ 0 h 2980757"/>
                <a:gd name="connsiteX1" fmla="*/ 201166 w 5275533"/>
                <a:gd name="connsiteY1" fmla="*/ 0 h 2980757"/>
                <a:gd name="connsiteX2" fmla="*/ 206734 w 5275533"/>
                <a:gd name="connsiteY2" fmla="*/ 89286 h 2980757"/>
                <a:gd name="connsiteX3" fmla="*/ 232051 w 5275533"/>
                <a:gd name="connsiteY3" fmla="*/ 226897 h 2980757"/>
                <a:gd name="connsiteX4" fmla="*/ 332707 w 5275533"/>
                <a:gd name="connsiteY4" fmla="*/ 487120 h 2980757"/>
                <a:gd name="connsiteX5" fmla="*/ 402959 w 5275533"/>
                <a:gd name="connsiteY5" fmla="*/ 609647 h 2980757"/>
                <a:gd name="connsiteX6" fmla="*/ 483631 w 5275533"/>
                <a:gd name="connsiteY6" fmla="*/ 728236 h 2980757"/>
                <a:gd name="connsiteX7" fmla="*/ 669986 w 5275533"/>
                <a:gd name="connsiteY7" fmla="*/ 957424 h 2980757"/>
                <a:gd name="connsiteX8" fmla="*/ 871667 w 5275533"/>
                <a:gd name="connsiteY8" fmla="*/ 1188348 h 2980757"/>
                <a:gd name="connsiteX9" fmla="*/ 971956 w 5275533"/>
                <a:gd name="connsiteY9" fmla="*/ 1308905 h 2980757"/>
                <a:gd name="connsiteX10" fmla="*/ 1020139 w 5275533"/>
                <a:gd name="connsiteY10" fmla="*/ 1368084 h 2980757"/>
                <a:gd name="connsiteX11" fmla="*/ 1067340 w 5275533"/>
                <a:gd name="connsiteY11" fmla="*/ 1424715 h 2980757"/>
                <a:gd name="connsiteX12" fmla="*/ 1472909 w 5275533"/>
                <a:gd name="connsiteY12" fmla="*/ 1843252 h 2980757"/>
                <a:gd name="connsiteX13" fmla="*/ 1688567 w 5275533"/>
                <a:gd name="connsiteY13" fmla="*/ 2031559 h 2980757"/>
                <a:gd name="connsiteX14" fmla="*/ 1914401 w 5275533"/>
                <a:gd name="connsiteY14" fmla="*/ 2205156 h 2980757"/>
                <a:gd name="connsiteX15" fmla="*/ 2418909 w 5275533"/>
                <a:gd name="connsiteY15" fmla="*/ 2479741 h 2980757"/>
                <a:gd name="connsiteX16" fmla="*/ 2701141 w 5275533"/>
                <a:gd name="connsiteY16" fmla="*/ 2557333 h 2980757"/>
                <a:gd name="connsiteX17" fmla="*/ 2773475 w 5275533"/>
                <a:gd name="connsiteY17" fmla="*/ 2570999 h 2980757"/>
                <a:gd name="connsiteX18" fmla="*/ 2846424 w 5275533"/>
                <a:gd name="connsiteY18" fmla="*/ 2582465 h 2980757"/>
                <a:gd name="connsiteX19" fmla="*/ 2993669 w 5275533"/>
                <a:gd name="connsiteY19" fmla="*/ 2598909 h 2980757"/>
                <a:gd name="connsiteX20" fmla="*/ 3067721 w 5275533"/>
                <a:gd name="connsiteY20" fmla="*/ 2604237 h 2980757"/>
                <a:gd name="connsiteX21" fmla="*/ 3142019 w 5275533"/>
                <a:gd name="connsiteY21" fmla="*/ 2607943 h 2980757"/>
                <a:gd name="connsiteX22" fmla="*/ 3216561 w 5275533"/>
                <a:gd name="connsiteY22" fmla="*/ 2609564 h 2980757"/>
                <a:gd name="connsiteX23" fmla="*/ 3291225 w 5275533"/>
                <a:gd name="connsiteY23" fmla="*/ 2609217 h 2980757"/>
                <a:gd name="connsiteX24" fmla="*/ 3328619 w 5275533"/>
                <a:gd name="connsiteY24" fmla="*/ 2608869 h 2980757"/>
                <a:gd name="connsiteX25" fmla="*/ 3364665 w 5275533"/>
                <a:gd name="connsiteY25" fmla="*/ 2607363 h 2980757"/>
                <a:gd name="connsiteX26" fmla="*/ 3400587 w 5275533"/>
                <a:gd name="connsiteY26" fmla="*/ 2605627 h 2980757"/>
                <a:gd name="connsiteX27" fmla="*/ 3436387 w 5275533"/>
                <a:gd name="connsiteY27" fmla="*/ 2602847 h 2980757"/>
                <a:gd name="connsiteX28" fmla="*/ 3578361 w 5275533"/>
                <a:gd name="connsiteY28" fmla="*/ 2586286 h 2980757"/>
                <a:gd name="connsiteX29" fmla="*/ 4119159 w 5275533"/>
                <a:gd name="connsiteY29" fmla="*/ 2418594 h 2980757"/>
                <a:gd name="connsiteX30" fmla="*/ 4618765 w 5275533"/>
                <a:gd name="connsiteY30" fmla="*/ 2124668 h 2980757"/>
                <a:gd name="connsiteX31" fmla="*/ 4739895 w 5275533"/>
                <a:gd name="connsiteY31" fmla="*/ 2038275 h 2980757"/>
                <a:gd name="connsiteX32" fmla="*/ 4861027 w 5275533"/>
                <a:gd name="connsiteY32" fmla="*/ 1948986 h 2980757"/>
                <a:gd name="connsiteX33" fmla="*/ 5106354 w 5275533"/>
                <a:gd name="connsiteY33" fmla="*/ 1763690 h 2980757"/>
                <a:gd name="connsiteX34" fmla="*/ 5275533 w 5275533"/>
                <a:gd name="connsiteY34" fmla="*/ 1641017 h 2980757"/>
                <a:gd name="connsiteX35" fmla="*/ 5275533 w 5275533"/>
                <a:gd name="connsiteY35" fmla="*/ 2257481 h 2980757"/>
                <a:gd name="connsiteX36" fmla="*/ 5168881 w 5275533"/>
                <a:gd name="connsiteY36" fmla="*/ 2332084 h 2980757"/>
                <a:gd name="connsiteX37" fmla="*/ 5036225 w 5275533"/>
                <a:gd name="connsiteY37" fmla="*/ 2421489 h 2980757"/>
                <a:gd name="connsiteX38" fmla="*/ 4899401 w 5275533"/>
                <a:gd name="connsiteY38" fmla="*/ 2508347 h 2980757"/>
                <a:gd name="connsiteX39" fmla="*/ 4612145 w 5275533"/>
                <a:gd name="connsiteY39" fmla="*/ 2671407 h 2980757"/>
                <a:gd name="connsiteX40" fmla="*/ 4303187 w 5275533"/>
                <a:gd name="connsiteY40" fmla="*/ 2810030 h 2980757"/>
                <a:gd name="connsiteX41" fmla="*/ 3630835 w 5275533"/>
                <a:gd name="connsiteY41" fmla="*/ 2969500 h 2980757"/>
                <a:gd name="connsiteX42" fmla="*/ 3457719 w 5275533"/>
                <a:gd name="connsiteY42" fmla="*/ 2979808 h 2980757"/>
                <a:gd name="connsiteX43" fmla="*/ 3414441 w 5275533"/>
                <a:gd name="connsiteY43" fmla="*/ 2980733 h 2980757"/>
                <a:gd name="connsiteX44" fmla="*/ 3371285 w 5275533"/>
                <a:gd name="connsiteY44" fmla="*/ 2980502 h 2980757"/>
                <a:gd name="connsiteX45" fmla="*/ 3328252 w 5275533"/>
                <a:gd name="connsiteY45" fmla="*/ 2980039 h 2980757"/>
                <a:gd name="connsiteX46" fmla="*/ 3286445 w 5275533"/>
                <a:gd name="connsiteY46" fmla="*/ 2978534 h 2980757"/>
                <a:gd name="connsiteX47" fmla="*/ 2952475 w 5275533"/>
                <a:gd name="connsiteY47" fmla="*/ 2953402 h 2980757"/>
                <a:gd name="connsiteX48" fmla="*/ 2620591 w 5275533"/>
                <a:gd name="connsiteY48" fmla="*/ 2898046 h 2980757"/>
                <a:gd name="connsiteX49" fmla="*/ 2294591 w 5275533"/>
                <a:gd name="connsiteY49" fmla="*/ 2811305 h 2980757"/>
                <a:gd name="connsiteX50" fmla="*/ 1670544 w 5275533"/>
                <a:gd name="connsiteY50" fmla="*/ 2550501 h 2980757"/>
                <a:gd name="connsiteX51" fmla="*/ 1144703 w 5275533"/>
                <a:gd name="connsiteY51" fmla="*/ 2144472 h 2980757"/>
                <a:gd name="connsiteX52" fmla="*/ 931497 w 5275533"/>
                <a:gd name="connsiteY52" fmla="*/ 1900114 h 2980757"/>
                <a:gd name="connsiteX53" fmla="*/ 745265 w 5275533"/>
                <a:gd name="connsiteY53" fmla="*/ 1641395 h 2980757"/>
                <a:gd name="connsiteX54" fmla="*/ 701741 w 5275533"/>
                <a:gd name="connsiteY54" fmla="*/ 1575500 h 2980757"/>
                <a:gd name="connsiteX55" fmla="*/ 660178 w 5275533"/>
                <a:gd name="connsiteY55" fmla="*/ 1511573 h 2980757"/>
                <a:gd name="connsiteX56" fmla="*/ 578158 w 5275533"/>
                <a:gd name="connsiteY56" fmla="*/ 1387656 h 2980757"/>
                <a:gd name="connsiteX57" fmla="*/ 408230 w 5275533"/>
                <a:gd name="connsiteY57" fmla="*/ 1134497 h 2980757"/>
                <a:gd name="connsiteX58" fmla="*/ 242349 w 5275533"/>
                <a:gd name="connsiteY58" fmla="*/ 866860 h 2980757"/>
                <a:gd name="connsiteX59" fmla="*/ 167562 w 5275533"/>
                <a:gd name="connsiteY59" fmla="*/ 724994 h 2980757"/>
                <a:gd name="connsiteX60" fmla="*/ 104054 w 5275533"/>
                <a:gd name="connsiteY60" fmla="*/ 576525 h 2980757"/>
                <a:gd name="connsiteX61" fmla="*/ 55381 w 5275533"/>
                <a:gd name="connsiteY61" fmla="*/ 422499 h 2980757"/>
                <a:gd name="connsiteX62" fmla="*/ 37236 w 5275533"/>
                <a:gd name="connsiteY62" fmla="*/ 343980 h 2980757"/>
                <a:gd name="connsiteX63" fmla="*/ 29267 w 5275533"/>
                <a:gd name="connsiteY63" fmla="*/ 304604 h 2980757"/>
                <a:gd name="connsiteX64" fmla="*/ 22646 w 5275533"/>
                <a:gd name="connsiteY64" fmla="*/ 265113 h 2980757"/>
                <a:gd name="connsiteX65" fmla="*/ 3903 w 5275533"/>
                <a:gd name="connsiteY65" fmla="*/ 106787 h 29807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</a:cxnLst>
              <a:rect l="l" t="t" r="r" b="b"/>
              <a:pathLst>
                <a:path w="5275533" h="2980757">
                  <a:moveTo>
                    <a:pt x="0" y="0"/>
                  </a:moveTo>
                  <a:lnTo>
                    <a:pt x="201166" y="0"/>
                  </a:lnTo>
                  <a:lnTo>
                    <a:pt x="206734" y="89286"/>
                  </a:lnTo>
                  <a:cubicBezTo>
                    <a:pt x="212220" y="135755"/>
                    <a:pt x="220465" y="181731"/>
                    <a:pt x="232051" y="226897"/>
                  </a:cubicBezTo>
                  <a:cubicBezTo>
                    <a:pt x="254855" y="317344"/>
                    <a:pt x="290287" y="403854"/>
                    <a:pt x="332707" y="487120"/>
                  </a:cubicBezTo>
                  <a:cubicBezTo>
                    <a:pt x="354163" y="528696"/>
                    <a:pt x="377948" y="569461"/>
                    <a:pt x="402959" y="609647"/>
                  </a:cubicBezTo>
                  <a:cubicBezTo>
                    <a:pt x="428337" y="649717"/>
                    <a:pt x="455433" y="689209"/>
                    <a:pt x="483631" y="728236"/>
                  </a:cubicBezTo>
                  <a:cubicBezTo>
                    <a:pt x="540764" y="806061"/>
                    <a:pt x="604271" y="881569"/>
                    <a:pt x="669986" y="957424"/>
                  </a:cubicBezTo>
                  <a:cubicBezTo>
                    <a:pt x="735701" y="1033395"/>
                    <a:pt x="804359" y="1109366"/>
                    <a:pt x="871667" y="1188348"/>
                  </a:cubicBezTo>
                  <a:cubicBezTo>
                    <a:pt x="905383" y="1227723"/>
                    <a:pt x="938731" y="1268025"/>
                    <a:pt x="971956" y="1308905"/>
                  </a:cubicBezTo>
                  <a:lnTo>
                    <a:pt x="1020139" y="1368084"/>
                  </a:lnTo>
                  <a:cubicBezTo>
                    <a:pt x="1035954" y="1386962"/>
                    <a:pt x="1051035" y="1406302"/>
                    <a:pt x="1067340" y="1424715"/>
                  </a:cubicBezTo>
                  <a:cubicBezTo>
                    <a:pt x="1194602" y="1574573"/>
                    <a:pt x="1332652" y="1712503"/>
                    <a:pt x="1472909" y="1843252"/>
                  </a:cubicBezTo>
                  <a:cubicBezTo>
                    <a:pt x="1543406" y="1908337"/>
                    <a:pt x="1615128" y="1971221"/>
                    <a:pt x="1688567" y="2031559"/>
                  </a:cubicBezTo>
                  <a:cubicBezTo>
                    <a:pt x="1762006" y="2091895"/>
                    <a:pt x="1836793" y="2150263"/>
                    <a:pt x="1914401" y="2205156"/>
                  </a:cubicBezTo>
                  <a:cubicBezTo>
                    <a:pt x="2069003" y="2315176"/>
                    <a:pt x="2235742" y="2413498"/>
                    <a:pt x="2418909" y="2479741"/>
                  </a:cubicBezTo>
                  <a:cubicBezTo>
                    <a:pt x="2510249" y="2512863"/>
                    <a:pt x="2604898" y="2538225"/>
                    <a:pt x="2701141" y="2557333"/>
                  </a:cubicBezTo>
                  <a:cubicBezTo>
                    <a:pt x="2725293" y="2561850"/>
                    <a:pt x="2749201" y="2567062"/>
                    <a:pt x="2773475" y="2570999"/>
                  </a:cubicBezTo>
                  <a:lnTo>
                    <a:pt x="2846424" y="2582465"/>
                  </a:lnTo>
                  <a:cubicBezTo>
                    <a:pt x="2895343" y="2588602"/>
                    <a:pt x="2944261" y="2595088"/>
                    <a:pt x="2993669" y="2598909"/>
                  </a:cubicBezTo>
                  <a:cubicBezTo>
                    <a:pt x="3018313" y="2601110"/>
                    <a:pt x="3042956" y="2603195"/>
                    <a:pt x="3067721" y="2604237"/>
                  </a:cubicBezTo>
                  <a:cubicBezTo>
                    <a:pt x="3092487" y="2605394"/>
                    <a:pt x="3117130" y="2607247"/>
                    <a:pt x="3142019" y="2607943"/>
                  </a:cubicBezTo>
                  <a:lnTo>
                    <a:pt x="3216561" y="2609564"/>
                  </a:lnTo>
                  <a:cubicBezTo>
                    <a:pt x="3241326" y="2610142"/>
                    <a:pt x="3266337" y="2609333"/>
                    <a:pt x="3291225" y="2609217"/>
                  </a:cubicBezTo>
                  <a:lnTo>
                    <a:pt x="3328619" y="2608869"/>
                  </a:lnTo>
                  <a:cubicBezTo>
                    <a:pt x="3340757" y="2608522"/>
                    <a:pt x="3352649" y="2607827"/>
                    <a:pt x="3364665" y="2607363"/>
                  </a:cubicBezTo>
                  <a:cubicBezTo>
                    <a:pt x="3376679" y="2606784"/>
                    <a:pt x="3388695" y="2606438"/>
                    <a:pt x="3400587" y="2605627"/>
                  </a:cubicBezTo>
                  <a:lnTo>
                    <a:pt x="3436387" y="2602847"/>
                  </a:lnTo>
                  <a:cubicBezTo>
                    <a:pt x="3484079" y="2599257"/>
                    <a:pt x="3531404" y="2593235"/>
                    <a:pt x="3578361" y="2586286"/>
                  </a:cubicBezTo>
                  <a:cubicBezTo>
                    <a:pt x="3766310" y="2556871"/>
                    <a:pt x="3947025" y="2499314"/>
                    <a:pt x="4119159" y="2418594"/>
                  </a:cubicBezTo>
                  <a:cubicBezTo>
                    <a:pt x="4291907" y="2338801"/>
                    <a:pt x="4456317" y="2236657"/>
                    <a:pt x="4618765" y="2124668"/>
                  </a:cubicBezTo>
                  <a:cubicBezTo>
                    <a:pt x="4659346" y="2096759"/>
                    <a:pt x="4699682" y="2067575"/>
                    <a:pt x="4739895" y="2038275"/>
                  </a:cubicBezTo>
                  <a:cubicBezTo>
                    <a:pt x="4780355" y="2008976"/>
                    <a:pt x="4820691" y="1979212"/>
                    <a:pt x="4861027" y="1948986"/>
                  </a:cubicBezTo>
                  <a:lnTo>
                    <a:pt x="5106354" y="1763690"/>
                  </a:lnTo>
                  <a:lnTo>
                    <a:pt x="5275533" y="1641017"/>
                  </a:lnTo>
                  <a:lnTo>
                    <a:pt x="5275533" y="2257481"/>
                  </a:lnTo>
                  <a:lnTo>
                    <a:pt x="5168881" y="2332084"/>
                  </a:lnTo>
                  <a:cubicBezTo>
                    <a:pt x="5125235" y="2362079"/>
                    <a:pt x="5081099" y="2391958"/>
                    <a:pt x="5036225" y="2421489"/>
                  </a:cubicBezTo>
                  <a:cubicBezTo>
                    <a:pt x="4991231" y="2450790"/>
                    <a:pt x="4945867" y="2479857"/>
                    <a:pt x="4899401" y="2508347"/>
                  </a:cubicBezTo>
                  <a:cubicBezTo>
                    <a:pt x="4806959" y="2565440"/>
                    <a:pt x="4711574" y="2620798"/>
                    <a:pt x="4612145" y="2671407"/>
                  </a:cubicBezTo>
                  <a:cubicBezTo>
                    <a:pt x="4512836" y="2722247"/>
                    <a:pt x="4410095" y="2769496"/>
                    <a:pt x="4303187" y="2810030"/>
                  </a:cubicBezTo>
                  <a:cubicBezTo>
                    <a:pt x="4090349" y="2892256"/>
                    <a:pt x="3861694" y="2947728"/>
                    <a:pt x="3630835" y="2969500"/>
                  </a:cubicBezTo>
                  <a:cubicBezTo>
                    <a:pt x="3573089" y="2974712"/>
                    <a:pt x="3515343" y="2978649"/>
                    <a:pt x="3457719" y="2979808"/>
                  </a:cubicBezTo>
                  <a:lnTo>
                    <a:pt x="3414441" y="2980733"/>
                  </a:lnTo>
                  <a:cubicBezTo>
                    <a:pt x="3400097" y="2980850"/>
                    <a:pt x="3385630" y="2980502"/>
                    <a:pt x="3371285" y="2980502"/>
                  </a:cubicBezTo>
                  <a:lnTo>
                    <a:pt x="3328252" y="2980039"/>
                  </a:lnTo>
                  <a:lnTo>
                    <a:pt x="3286445" y="2978534"/>
                  </a:lnTo>
                  <a:cubicBezTo>
                    <a:pt x="3175121" y="2975174"/>
                    <a:pt x="3063553" y="2966837"/>
                    <a:pt x="2952475" y="2953402"/>
                  </a:cubicBezTo>
                  <a:cubicBezTo>
                    <a:pt x="2841275" y="2940664"/>
                    <a:pt x="2730319" y="2922365"/>
                    <a:pt x="2620591" y="2898046"/>
                  </a:cubicBezTo>
                  <a:cubicBezTo>
                    <a:pt x="2510984" y="2873494"/>
                    <a:pt x="2402235" y="2844426"/>
                    <a:pt x="2294591" y="2811305"/>
                  </a:cubicBezTo>
                  <a:cubicBezTo>
                    <a:pt x="2079669" y="2744483"/>
                    <a:pt x="1867198" y="2661331"/>
                    <a:pt x="1670544" y="2550501"/>
                  </a:cubicBezTo>
                  <a:cubicBezTo>
                    <a:pt x="1473767" y="2439903"/>
                    <a:pt x="1298079" y="2299657"/>
                    <a:pt x="1144703" y="2144472"/>
                  </a:cubicBezTo>
                  <a:cubicBezTo>
                    <a:pt x="1067586" y="2066996"/>
                    <a:pt x="997458" y="1984539"/>
                    <a:pt x="931497" y="1900114"/>
                  </a:cubicBezTo>
                  <a:cubicBezTo>
                    <a:pt x="865906" y="1815342"/>
                    <a:pt x="803500" y="1729295"/>
                    <a:pt x="745265" y="1641395"/>
                  </a:cubicBezTo>
                  <a:cubicBezTo>
                    <a:pt x="730307" y="1619623"/>
                    <a:pt x="716207" y="1597503"/>
                    <a:pt x="701741" y="1575500"/>
                  </a:cubicBezTo>
                  <a:lnTo>
                    <a:pt x="660178" y="1511573"/>
                  </a:lnTo>
                  <a:cubicBezTo>
                    <a:pt x="633574" y="1470229"/>
                    <a:pt x="605989" y="1429232"/>
                    <a:pt x="578158" y="1387656"/>
                  </a:cubicBezTo>
                  <a:lnTo>
                    <a:pt x="408230" y="1134497"/>
                  </a:lnTo>
                  <a:cubicBezTo>
                    <a:pt x="351220" y="1048219"/>
                    <a:pt x="294945" y="959392"/>
                    <a:pt x="242349" y="866860"/>
                  </a:cubicBezTo>
                  <a:cubicBezTo>
                    <a:pt x="216112" y="820536"/>
                    <a:pt x="190734" y="773402"/>
                    <a:pt x="167562" y="724994"/>
                  </a:cubicBezTo>
                  <a:cubicBezTo>
                    <a:pt x="144513" y="676469"/>
                    <a:pt x="123057" y="627019"/>
                    <a:pt x="104054" y="576525"/>
                  </a:cubicBezTo>
                  <a:cubicBezTo>
                    <a:pt x="85418" y="525917"/>
                    <a:pt x="68867" y="474613"/>
                    <a:pt x="55381" y="422499"/>
                  </a:cubicBezTo>
                  <a:cubicBezTo>
                    <a:pt x="49006" y="396442"/>
                    <a:pt x="42508" y="370269"/>
                    <a:pt x="37236" y="343980"/>
                  </a:cubicBezTo>
                  <a:lnTo>
                    <a:pt x="29267" y="304604"/>
                  </a:lnTo>
                  <a:lnTo>
                    <a:pt x="22646" y="265113"/>
                  </a:lnTo>
                  <a:cubicBezTo>
                    <a:pt x="14003" y="212420"/>
                    <a:pt x="7872" y="159582"/>
                    <a:pt x="3903" y="106787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: Shape 45">
              <a:extLst>
                <a:ext uri="{FF2B5EF4-FFF2-40B4-BE49-F238E27FC236}">
                  <a16:creationId xmlns:a16="http://schemas.microsoft.com/office/drawing/2014/main" id="{5C462BE8-CD72-48CF-8A7B-C716D2B99EB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613805 w 5270786"/>
                <a:gd name="connsiteY1" fmla="*/ 0 h 2927775"/>
                <a:gd name="connsiteX2" fmla="*/ 618487 w 5270786"/>
                <a:gd name="connsiteY2" fmla="*/ 85404 h 2927775"/>
                <a:gd name="connsiteX3" fmla="*/ 1054084 w 5270786"/>
                <a:gd name="connsiteY3" fmla="*/ 895200 h 2927775"/>
                <a:gd name="connsiteX4" fmla="*/ 1276976 w 5270786"/>
                <a:gd name="connsiteY4" fmla="*/ 1191325 h 2927775"/>
                <a:gd name="connsiteX5" fmla="*/ 3368450 w 5270786"/>
                <a:gd name="connsiteY5" fmla="*/ 2348843 h 2927775"/>
                <a:gd name="connsiteX6" fmla="*/ 4956151 w 5270786"/>
                <a:gd name="connsiteY6" fmla="*/ 1636730 h 2927775"/>
                <a:gd name="connsiteX7" fmla="*/ 5149372 w 5270786"/>
                <a:gd name="connsiteY7" fmla="*/ 1495325 h 2927775"/>
                <a:gd name="connsiteX8" fmla="*/ 5270786 w 5270786"/>
                <a:gd name="connsiteY8" fmla="*/ 1406110 h 2927775"/>
                <a:gd name="connsiteX9" fmla="*/ 5270786 w 5270786"/>
                <a:gd name="connsiteY9" fmla="*/ 2138641 h 2927775"/>
                <a:gd name="connsiteX10" fmla="*/ 5112925 w 5270786"/>
                <a:gd name="connsiteY10" fmla="*/ 2253730 h 2927775"/>
                <a:gd name="connsiteX11" fmla="*/ 3368327 w 5270786"/>
                <a:gd name="connsiteY11" fmla="*/ 2927775 h 2927775"/>
                <a:gd name="connsiteX12" fmla="*/ 769646 w 5270786"/>
                <a:gd name="connsiteY12" fmla="*/ 1516288 h 2927775"/>
                <a:gd name="connsiteX13" fmla="*/ 3149 w 5270786"/>
                <a:gd name="connsiteY13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613805" y="0"/>
                  </a:lnTo>
                  <a:lnTo>
                    <a:pt x="618487" y="85404"/>
                  </a:lnTo>
                  <a:cubicBezTo>
                    <a:pt x="650052" y="360109"/>
                    <a:pt x="792650" y="556543"/>
                    <a:pt x="1054084" y="895200"/>
                  </a:cubicBezTo>
                  <a:cubicBezTo>
                    <a:pt x="1126174" y="988542"/>
                    <a:pt x="1200716" y="1085128"/>
                    <a:pt x="1276976" y="1191325"/>
                  </a:cubicBezTo>
                  <a:cubicBezTo>
                    <a:pt x="1859704" y="2002688"/>
                    <a:pt x="2485223" y="2348843"/>
                    <a:pt x="3368450" y="2348843"/>
                  </a:cubicBezTo>
                  <a:cubicBezTo>
                    <a:pt x="3948114" y="2348843"/>
                    <a:pt x="4373422" y="2066846"/>
                    <a:pt x="4956151" y="1636730"/>
                  </a:cubicBezTo>
                  <a:cubicBezTo>
                    <a:pt x="5021253" y="1588668"/>
                    <a:pt x="5086356" y="1541186"/>
                    <a:pt x="5149372" y="1495325"/>
                  </a:cubicBezTo>
                  <a:lnTo>
                    <a:pt x="5270786" y="1406110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Freeform: Shape 46">
              <a:extLst>
                <a:ext uri="{FF2B5EF4-FFF2-40B4-BE49-F238E27FC236}">
                  <a16:creationId xmlns:a16="http://schemas.microsoft.com/office/drawing/2014/main" id="{1C2CDB70-40F1-4D00-8F17-A532E732EB2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921214" y="-1"/>
              <a:ext cx="5270786" cy="2927775"/>
            </a:xfrm>
            <a:custGeom>
              <a:avLst/>
              <a:gdLst>
                <a:gd name="connsiteX0" fmla="*/ 0 w 5270786"/>
                <a:gd name="connsiteY0" fmla="*/ 0 h 2927775"/>
                <a:gd name="connsiteX1" fmla="*/ 736294 w 5270786"/>
                <a:gd name="connsiteY1" fmla="*/ 0 h 2927775"/>
                <a:gd name="connsiteX2" fmla="*/ 740298 w 5270786"/>
                <a:gd name="connsiteY2" fmla="*/ 72745 h 2927775"/>
                <a:gd name="connsiteX3" fmla="*/ 1153024 w 5270786"/>
                <a:gd name="connsiteY3" fmla="*/ 826989 h 2927775"/>
                <a:gd name="connsiteX4" fmla="*/ 1378368 w 5270786"/>
                <a:gd name="connsiteY4" fmla="*/ 1126356 h 2927775"/>
                <a:gd name="connsiteX5" fmla="*/ 2238056 w 5270786"/>
                <a:gd name="connsiteY5" fmla="*/ 1955322 h 2927775"/>
                <a:gd name="connsiteX6" fmla="*/ 3368327 w 5270786"/>
                <a:gd name="connsiteY6" fmla="*/ 2233033 h 2927775"/>
                <a:gd name="connsiteX7" fmla="*/ 4095360 w 5270786"/>
                <a:gd name="connsiteY7" fmla="*/ 2056192 h 2927775"/>
                <a:gd name="connsiteX8" fmla="*/ 4880506 w 5270786"/>
                <a:gd name="connsiteY8" fmla="*/ 1545587 h 2927775"/>
                <a:gd name="connsiteX9" fmla="*/ 5074340 w 5270786"/>
                <a:gd name="connsiteY9" fmla="*/ 1403721 h 2927775"/>
                <a:gd name="connsiteX10" fmla="*/ 5270786 w 5270786"/>
                <a:gd name="connsiteY10" fmla="*/ 1259367 h 2927775"/>
                <a:gd name="connsiteX11" fmla="*/ 5270786 w 5270786"/>
                <a:gd name="connsiteY11" fmla="*/ 2138641 h 2927775"/>
                <a:gd name="connsiteX12" fmla="*/ 5112925 w 5270786"/>
                <a:gd name="connsiteY12" fmla="*/ 2253730 h 2927775"/>
                <a:gd name="connsiteX13" fmla="*/ 3368327 w 5270786"/>
                <a:gd name="connsiteY13" fmla="*/ 2927775 h 2927775"/>
                <a:gd name="connsiteX14" fmla="*/ 769646 w 5270786"/>
                <a:gd name="connsiteY14" fmla="*/ 1516288 h 2927775"/>
                <a:gd name="connsiteX15" fmla="*/ 3149 w 5270786"/>
                <a:gd name="connsiteY15" fmla="*/ 85252 h 29277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5270786" h="2927775">
                  <a:moveTo>
                    <a:pt x="0" y="0"/>
                  </a:moveTo>
                  <a:lnTo>
                    <a:pt x="736294" y="0"/>
                  </a:lnTo>
                  <a:lnTo>
                    <a:pt x="740298" y="72745"/>
                  </a:lnTo>
                  <a:cubicBezTo>
                    <a:pt x="768839" y="319371"/>
                    <a:pt x="898885" y="497858"/>
                    <a:pt x="1153024" y="826989"/>
                  </a:cubicBezTo>
                  <a:cubicBezTo>
                    <a:pt x="1225727" y="921142"/>
                    <a:pt x="1300882" y="1018537"/>
                    <a:pt x="1378368" y="1126356"/>
                  </a:cubicBezTo>
                  <a:cubicBezTo>
                    <a:pt x="1652384" y="1507833"/>
                    <a:pt x="1933512" y="1779060"/>
                    <a:pt x="2238056" y="1955322"/>
                  </a:cubicBezTo>
                  <a:cubicBezTo>
                    <a:pt x="2560868" y="2142238"/>
                    <a:pt x="2930637" y="2233033"/>
                    <a:pt x="3368327" y="2233033"/>
                  </a:cubicBezTo>
                  <a:cubicBezTo>
                    <a:pt x="3616720" y="2233033"/>
                    <a:pt x="3847703" y="2176866"/>
                    <a:pt x="4095360" y="2056192"/>
                  </a:cubicBezTo>
                  <a:cubicBezTo>
                    <a:pt x="4349636" y="1932276"/>
                    <a:pt x="4601340" y="1751613"/>
                    <a:pt x="4880506" y="1545587"/>
                  </a:cubicBezTo>
                  <a:cubicBezTo>
                    <a:pt x="4945974" y="1497295"/>
                    <a:pt x="5011199" y="1449697"/>
                    <a:pt x="5074340" y="1403721"/>
                  </a:cubicBezTo>
                  <a:lnTo>
                    <a:pt x="5270786" y="1259367"/>
                  </a:lnTo>
                  <a:lnTo>
                    <a:pt x="5270786" y="2138641"/>
                  </a:lnTo>
                  <a:lnTo>
                    <a:pt x="5112925" y="2253730"/>
                  </a:lnTo>
                  <a:cubicBezTo>
                    <a:pt x="4598179" y="2621786"/>
                    <a:pt x="4074961" y="2927775"/>
                    <a:pt x="3368327" y="2927775"/>
                  </a:cubicBezTo>
                  <a:cubicBezTo>
                    <a:pt x="2170746" y="2927775"/>
                    <a:pt x="1393203" y="2384512"/>
                    <a:pt x="769646" y="1516288"/>
                  </a:cubicBezTo>
                  <a:cubicBezTo>
                    <a:pt x="418850" y="1027932"/>
                    <a:pt x="48120" y="683401"/>
                    <a:pt x="3149" y="85252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9" name="Group 48">
            <a:extLst>
              <a:ext uri="{FF2B5EF4-FFF2-40B4-BE49-F238E27FC236}">
                <a16:creationId xmlns:a16="http://schemas.microsoft.com/office/drawing/2014/main" id="{761945C4-D997-42F3-B59A-984CF006671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0800000">
            <a:off x="9058275" y="4146310"/>
            <a:ext cx="3142400" cy="2716805"/>
            <a:chOff x="-305" y="-4155"/>
            <a:chExt cx="2514948" cy="2174333"/>
          </a:xfrm>
          <a:solidFill>
            <a:schemeClr val="bg1">
              <a:alpha val="30000"/>
            </a:schemeClr>
          </a:solidFill>
        </p:grpSpPr>
        <p:sp>
          <p:nvSpPr>
            <p:cNvPr id="50" name="Freeform: Shape 49">
              <a:extLst>
                <a:ext uri="{FF2B5EF4-FFF2-40B4-BE49-F238E27FC236}">
                  <a16:creationId xmlns:a16="http://schemas.microsoft.com/office/drawing/2014/main" id="{4651FE4A-9487-43BE-A388-134535743B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: Shape 50">
              <a:extLst>
                <a:ext uri="{FF2B5EF4-FFF2-40B4-BE49-F238E27FC236}">
                  <a16:creationId xmlns:a16="http://schemas.microsoft.com/office/drawing/2014/main" id="{F44B0EF3-9992-4B95-8A43-6206B3FC3FA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: Shape 51">
              <a:extLst>
                <a:ext uri="{FF2B5EF4-FFF2-40B4-BE49-F238E27FC236}">
                  <a16:creationId xmlns:a16="http://schemas.microsoft.com/office/drawing/2014/main" id="{041B1C1F-C2FE-4C47-9D74-ADB9B53F4B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53" name="Freeform: Shape 52">
              <a:extLst>
                <a:ext uri="{FF2B5EF4-FFF2-40B4-BE49-F238E27FC236}">
                  <a16:creationId xmlns:a16="http://schemas.microsoft.com/office/drawing/2014/main" id="{1048177B-A49E-4E24-9007-07A0EDD6A2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" name="Rectangle 3">
            <a:extLst>
              <a:ext uri="{FF2B5EF4-FFF2-40B4-BE49-F238E27FC236}">
                <a16:creationId xmlns:a16="http://schemas.microsoft.com/office/drawing/2014/main" id="{63DD395A-C84A-4F27-95F4-2527CB7894E4}"/>
              </a:ext>
            </a:extLst>
          </p:cNvPr>
          <p:cNvSpPr/>
          <p:nvPr/>
        </p:nvSpPr>
        <p:spPr>
          <a:xfrm>
            <a:off x="375920" y="1624132"/>
            <a:ext cx="11064240" cy="44627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en-GB" sz="2400" b="1" dirty="0"/>
              <a:t>We have a few very simple expectations of you as students; we require you to: </a:t>
            </a:r>
          </a:p>
          <a:p>
            <a:pPr fontAlgn="base"/>
            <a:endParaRPr lang="en-GB" sz="2000" dirty="0"/>
          </a:p>
          <a:p>
            <a:pPr marL="285750" indent="-285750" fontAlgn="base">
              <a:buFont typeface="Arial" panose="020B0604020202020204" pitchFamily="34" charset="0"/>
              <a:buChar char="•"/>
            </a:pPr>
            <a:r>
              <a:rPr lang="en-GB" sz="2000" dirty="0"/>
              <a:t>Engage and participate in lessons bringing all of the necessary equipment with you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b="1" dirty="0">
                <a:solidFill>
                  <a:srgbClr val="0070C0"/>
                </a:solidFill>
              </a:rPr>
              <a:t>Keep all of your notes and work together in a well-organised folder which you bring with you to every lesson – this is your </a:t>
            </a:r>
            <a:r>
              <a:rPr lang="en-GB" sz="2000" b="1" u="sng" dirty="0">
                <a:solidFill>
                  <a:srgbClr val="0070C0"/>
                </a:solidFill>
              </a:rPr>
              <a:t>Learner Portfolio which the IB expect you to keep as evidence of the work you have completed during the course.</a:t>
            </a:r>
            <a:r>
              <a:rPr lang="en-GB" sz="2000" b="1" dirty="0">
                <a:solidFill>
                  <a:srgbClr val="0070C0"/>
                </a:solidFill>
              </a:rPr>
              <a:t>  If you decide to work electronically then you will need to regularly print a copy of your notes and keep them in a physical file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Complete all tasks, including homework, to the very best of your ability 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Meet all deadlines set, speaking with us in person in advance of a deadline if you have a problem in meeting it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Purchase and read the set texts promptly to ensure you are ready for the next stage of the course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Ask when you are unsure about anything 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en-GB" sz="2000" dirty="0"/>
              <a:t>Only ever submit work which is your own with citations to other material you have read or used made clear  </a:t>
            </a:r>
          </a:p>
        </p:txBody>
      </p:sp>
    </p:spTree>
    <p:extLst>
      <p:ext uri="{BB962C8B-B14F-4D97-AF65-F5344CB8AC3E}">
        <p14:creationId xmlns:p14="http://schemas.microsoft.com/office/powerpoint/2010/main" val="16663506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93FA0F-8469-446B-9651-8A04E24A28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4040" y="838200"/>
            <a:ext cx="10515600" cy="132556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en-US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What else do I need to know? </a:t>
            </a:r>
            <a:r>
              <a:rPr lang="en-GB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are three areas of exploration which underpin the course:</a:t>
            </a:r>
            <a:r>
              <a:rPr lang="en-GB" dirty="0"/>
              <a:t> </a:t>
            </a:r>
            <a:br>
              <a:rPr lang="en-GB" dirty="0"/>
            </a:br>
            <a:r>
              <a:rPr lang="en-US" dirty="0"/>
              <a:t> </a:t>
            </a:r>
            <a:br>
              <a:rPr lang="en-US" dirty="0"/>
            </a:br>
            <a:endParaRPr lang="en-US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3CADA94-FCAD-4F1B-A43D-ECF6D38CB37B}"/>
              </a:ext>
            </a:extLst>
          </p:cNvPr>
          <p:cNvSpPr/>
          <p:nvPr/>
        </p:nvSpPr>
        <p:spPr>
          <a:xfrm>
            <a:off x="3916760" y="1666082"/>
            <a:ext cx="4414359" cy="4812506"/>
          </a:xfrm>
          <a:prstGeom prst="rect">
            <a:avLst/>
          </a:prstGeom>
          <a:ln w="57150">
            <a:solidFill>
              <a:schemeClr val="accent1"/>
            </a:solidFill>
          </a:ln>
        </p:spPr>
        <p:txBody>
          <a:bodyPr wrap="square" anchor="t">
            <a:noAutofit/>
          </a:bodyPr>
          <a:lstStyle/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Intertextuality:  connecting texts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Looking at similarities and differences between texts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Examining how texts connect over different time periods and how concepts evolve and change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Considering how our perceptions of texts are different depending on when we receive them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Considering how perspectives on global issues evolve and change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Learning about how and why writers use specific literary techniques to create different effects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Examining connections between genres and how techniques can be used to create similar and different effects in these genres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Looking at how writers use others texts as inspiration for their writing, for example through satirising them 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0B145CB-BC50-4979-BA0D-4C4EE1D35563}"/>
              </a:ext>
            </a:extLst>
          </p:cNvPr>
          <p:cNvSpPr/>
          <p:nvPr/>
        </p:nvSpPr>
        <p:spPr>
          <a:xfrm>
            <a:off x="8485979" y="1938735"/>
            <a:ext cx="3550920" cy="4545806"/>
          </a:xfrm>
          <a:prstGeom prst="rect">
            <a:avLst/>
          </a:prstGeom>
          <a:ln w="57150">
            <a:solidFill>
              <a:schemeClr val="accent1"/>
            </a:solidFill>
          </a:ln>
        </p:spPr>
        <p:txBody>
          <a:bodyPr wrap="square" anchor="t">
            <a:noAutofit/>
          </a:bodyPr>
          <a:lstStyle/>
          <a:p>
            <a:pPr fontAlgn="base">
              <a:lnSpc>
                <a:spcPct val="90000"/>
              </a:lnSpc>
              <a:spcAft>
                <a:spcPts val="600"/>
              </a:spcAft>
            </a:pPr>
            <a:r>
              <a:rPr lang="en-GB" sz="1600" b="1" dirty="0">
                <a:solidFill>
                  <a:srgbClr val="000000"/>
                </a:solidFill>
                <a:latin typeface="Tahoma" panose="020B0604030504040204" pitchFamily="34" charset="0"/>
              </a:rPr>
              <a:t>Time and Space</a:t>
            </a: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Exploring the cultural contexts in which texts are written and understood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Considering what was happening around the writer at the time at which they were writing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Examining what views the writer puts forward and how these were shaped by events around them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Looking at how our reading today may be different and why – what has changed? 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Examining how literary texts can be read from different perspectives including literary critical perspectives </a:t>
            </a:r>
          </a:p>
          <a:p>
            <a:pPr fontAlgn="base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sz="1600" dirty="0">
                <a:solidFill>
                  <a:srgbClr val="000000"/>
                </a:solidFill>
                <a:latin typeface="Tahoma" panose="020B0604030504040204" pitchFamily="34" charset="0"/>
              </a:rPr>
              <a:t>The biography of a writer and their life experiences 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839A69-7501-4BED-BA45-08DBE20CF7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5101" y="1944688"/>
            <a:ext cx="3606800" cy="4533900"/>
          </a:xfrm>
          <a:ln w="57150">
            <a:solidFill>
              <a:schemeClr val="accent1"/>
            </a:solidFill>
          </a:ln>
        </p:spPr>
        <p:txBody>
          <a:bodyPr wrap="square" anchor="t">
            <a:normAutofit/>
          </a:bodyPr>
          <a:lstStyle/>
          <a:p>
            <a:pPr marL="0" indent="0" fontAlgn="base">
              <a:buNone/>
            </a:pPr>
            <a:r>
              <a:rPr lang="en-GB" sz="16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Readers, writers and texts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 consideration of the techniques writers use to construct meaning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Thinking about how the reader has a role in constructing meaning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Sharing, listening to and adapting your reading of a text through discussion and sharing of ideas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Considering the use of similar techniques in different genres and the effects created </a:t>
            </a:r>
          </a:p>
          <a:p>
            <a:pPr fontAlgn="base"/>
            <a:r>
              <a:rPr lang="en-GB" sz="16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Transforming a text between genres and considering the effects of changing choices on the reception created </a:t>
            </a:r>
          </a:p>
          <a:p>
            <a:pPr marL="0" indent="0">
              <a:buNone/>
            </a:pPr>
            <a:endParaRPr lang="en-GB" sz="1300" dirty="0"/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37ACF505-A891-4EF3-979B-9720FBEBBD90}"/>
              </a:ext>
            </a:extLst>
          </p:cNvPr>
          <p:cNvSpPr/>
          <p:nvPr/>
        </p:nvSpPr>
        <p:spPr>
          <a:xfrm>
            <a:off x="2341989" y="1253323"/>
            <a:ext cx="781668" cy="676892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11" name="Graphic 10" descr="Books">
            <a:extLst>
              <a:ext uri="{FF2B5EF4-FFF2-40B4-BE49-F238E27FC236}">
                <a16:creationId xmlns:a16="http://schemas.microsoft.com/office/drawing/2014/main" id="{9DE4AC6B-4D0B-48AD-988A-F965E885E6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457515" y="1316461"/>
            <a:ext cx="550615" cy="550615"/>
          </a:xfrm>
          <a:prstGeom prst="rect">
            <a:avLst/>
          </a:prstGeom>
        </p:spPr>
      </p:pic>
      <p:sp>
        <p:nvSpPr>
          <p:cNvPr id="12" name="Oval 11">
            <a:extLst>
              <a:ext uri="{FF2B5EF4-FFF2-40B4-BE49-F238E27FC236}">
                <a16:creationId xmlns:a16="http://schemas.microsoft.com/office/drawing/2014/main" id="{9B1FE652-5B12-4845-8211-C609F464BBCB}"/>
              </a:ext>
            </a:extLst>
          </p:cNvPr>
          <p:cNvSpPr/>
          <p:nvPr/>
        </p:nvSpPr>
        <p:spPr>
          <a:xfrm>
            <a:off x="7635307" y="5883451"/>
            <a:ext cx="591790" cy="591167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14" name="Graphic 13" descr="Spider web">
            <a:extLst>
              <a:ext uri="{FF2B5EF4-FFF2-40B4-BE49-F238E27FC236}">
                <a16:creationId xmlns:a16="http://schemas.microsoft.com/office/drawing/2014/main" id="{2B401BBE-9C66-4EBE-9BA3-E5468F03CF7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7651163" y="5914541"/>
            <a:ext cx="560077" cy="560077"/>
          </a:xfrm>
          <a:prstGeom prst="rect">
            <a:avLst/>
          </a:prstGeom>
        </p:spPr>
      </p:pic>
      <p:sp>
        <p:nvSpPr>
          <p:cNvPr id="16" name="Oval 15">
            <a:extLst>
              <a:ext uri="{FF2B5EF4-FFF2-40B4-BE49-F238E27FC236}">
                <a16:creationId xmlns:a16="http://schemas.microsoft.com/office/drawing/2014/main" id="{5DA95D99-D0BF-4350-BE90-F74257B01483}"/>
              </a:ext>
            </a:extLst>
          </p:cNvPr>
          <p:cNvSpPr/>
          <p:nvPr/>
        </p:nvSpPr>
        <p:spPr>
          <a:xfrm>
            <a:off x="11255006" y="1173809"/>
            <a:ext cx="727096" cy="693268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style>
          <a:lnRef idx="0">
            <a:schemeClr val="lt1">
              <a:alpha val="0"/>
              <a:hueOff val="0"/>
              <a:satOff val="0"/>
              <a:lumOff val="0"/>
              <a:alphaOff val="0"/>
            </a:schemeClr>
          </a:lnRef>
          <a:fillRef idx="1">
            <a:schemeClr val="accent5">
              <a:hueOff val="0"/>
              <a:satOff val="0"/>
              <a:lumOff val="0"/>
              <a:alphaOff val="0"/>
            </a:schemeClr>
          </a:fillRef>
          <a:effectRef idx="0">
            <a:schemeClr val="accent5">
              <a:hueOff val="0"/>
              <a:satOff val="0"/>
              <a:lumOff val="0"/>
              <a:alphaOff val="0"/>
            </a:schemeClr>
          </a:effectRef>
          <a:fontRef idx="minor"/>
        </p:style>
      </p:sp>
      <p:pic>
        <p:nvPicPr>
          <p:cNvPr id="17" name="Graphic 16" descr="Astronaut">
            <a:extLst>
              <a:ext uri="{FF2B5EF4-FFF2-40B4-BE49-F238E27FC236}">
                <a16:creationId xmlns:a16="http://schemas.microsoft.com/office/drawing/2014/main" id="{AB0763B9-3686-4D77-904E-80E46AB779E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1326327" y="1209348"/>
            <a:ext cx="583266" cy="583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435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7BDD930-0E65-490A-9CE5-554C357C44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A912C67-99A1-4956-8F68-1846C21771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CB719-DB75-40CA-B5C0-2BC539A561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5868" y="962053"/>
            <a:ext cx="10224131" cy="4745553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4000" dirty="0">
                <a:solidFill>
                  <a:schemeClr val="tx2"/>
                </a:solidFill>
              </a:rPr>
              <a:t>We will spend lots of time exploring these in detail over the two years so don’t panic if anything seems a little alien at first!  </a:t>
            </a:r>
          </a:p>
          <a:p>
            <a:pPr marL="0" indent="0">
              <a:buNone/>
            </a:pPr>
            <a:endParaRPr lang="en-GB" sz="4000" dirty="0">
              <a:solidFill>
                <a:schemeClr val="tx2"/>
              </a:solidFill>
            </a:endParaRPr>
          </a:p>
          <a:p>
            <a:pPr marL="0" indent="0">
              <a:buNone/>
            </a:pPr>
            <a:r>
              <a:rPr lang="en-GB" sz="4000" dirty="0">
                <a:solidFill>
                  <a:schemeClr val="tx2"/>
                </a:solidFill>
              </a:rPr>
              <a:t>At the end of your studies, you should be able to look back with confidence and see how what we have done has enabled you to explore these ideas.</a:t>
            </a:r>
          </a:p>
          <a:p>
            <a:endParaRPr lang="en-GB" sz="1800" dirty="0">
              <a:solidFill>
                <a:schemeClr val="tx2"/>
              </a:solidFill>
            </a:endParaRPr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69E5994-073E-4708-B3E6-43BFED0CEB4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-381784" y="4178643"/>
            <a:ext cx="3061444" cy="2297267"/>
            <a:chOff x="-305" y="-1"/>
            <a:chExt cx="3832880" cy="2876136"/>
          </a:xfrm>
        </p:grpSpPr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532F818D-9087-4691-AABA-465619A0C2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3815424" cy="2653659"/>
            </a:xfrm>
            <a:custGeom>
              <a:avLst/>
              <a:gdLst>
                <a:gd name="connsiteX0" fmla="*/ 3203055 w 3815424"/>
                <a:gd name="connsiteY0" fmla="*/ 0 h 2653659"/>
                <a:gd name="connsiteX1" fmla="*/ 3815424 w 3815424"/>
                <a:gd name="connsiteY1" fmla="*/ 0 h 2653659"/>
                <a:gd name="connsiteX2" fmla="*/ 3801025 w 3815424"/>
                <a:gd name="connsiteY2" fmla="*/ 214243 h 2653659"/>
                <a:gd name="connsiteX3" fmla="*/ 587142 w 3815424"/>
                <a:gd name="connsiteY3" fmla="*/ 2653659 h 2653659"/>
                <a:gd name="connsiteX4" fmla="*/ 53389 w 3815424"/>
                <a:gd name="connsiteY4" fmla="*/ 2605041 h 2653659"/>
                <a:gd name="connsiteX5" fmla="*/ 0 w 3815424"/>
                <a:gd name="connsiteY5" fmla="*/ 2593136 h 2653659"/>
                <a:gd name="connsiteX6" fmla="*/ 0 w 3815424"/>
                <a:gd name="connsiteY6" fmla="*/ 1994836 h 2653659"/>
                <a:gd name="connsiteX7" fmla="*/ 159710 w 3815424"/>
                <a:gd name="connsiteY7" fmla="*/ 2035054 h 2653659"/>
                <a:gd name="connsiteX8" fmla="*/ 587142 w 3815424"/>
                <a:gd name="connsiteY8" fmla="*/ 2075152 h 2653659"/>
                <a:gd name="connsiteX9" fmla="*/ 1549283 w 3815424"/>
                <a:gd name="connsiteY9" fmla="*/ 1900153 h 2653659"/>
                <a:gd name="connsiteX10" fmla="*/ 2406698 w 3815424"/>
                <a:gd name="connsiteY10" fmla="*/ 1418450 h 2653659"/>
                <a:gd name="connsiteX11" fmla="*/ 2996069 w 3815424"/>
                <a:gd name="connsiteY11" fmla="*/ 728678 h 2653659"/>
                <a:gd name="connsiteX12" fmla="*/ 3193967 w 3815424"/>
                <a:gd name="connsiteY12" fmla="*/ 137719 h 26536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59">
                  <a:moveTo>
                    <a:pt x="3203055" y="0"/>
                  </a:moveTo>
                  <a:lnTo>
                    <a:pt x="3815424" y="0"/>
                  </a:lnTo>
                  <a:lnTo>
                    <a:pt x="3801025" y="214243"/>
                  </a:lnTo>
                  <a:cubicBezTo>
                    <a:pt x="3616317" y="1584467"/>
                    <a:pt x="2091637" y="2653659"/>
                    <a:pt x="587142" y="2653659"/>
                  </a:cubicBezTo>
                  <a:cubicBezTo>
                    <a:pt x="400192" y="2653659"/>
                    <a:pt x="222112" y="2636953"/>
                    <a:pt x="53389" y="2605041"/>
                  </a:cubicBezTo>
                  <a:lnTo>
                    <a:pt x="0" y="2593136"/>
                  </a:lnTo>
                  <a:lnTo>
                    <a:pt x="0" y="1994836"/>
                  </a:lnTo>
                  <a:lnTo>
                    <a:pt x="159710" y="2035054"/>
                  </a:lnTo>
                  <a:cubicBezTo>
                    <a:pt x="295467" y="2061726"/>
                    <a:pt x="438268" y="2075152"/>
                    <a:pt x="587142" y="2075152"/>
                  </a:cubicBezTo>
                  <a:cubicBezTo>
                    <a:pt x="901731" y="2075152"/>
                    <a:pt x="1234490" y="2014697"/>
                    <a:pt x="1549283" y="1900153"/>
                  </a:cubicBezTo>
                  <a:cubicBezTo>
                    <a:pt x="1860709" y="1786959"/>
                    <a:pt x="2157231" y="1620350"/>
                    <a:pt x="2406698" y="1418450"/>
                  </a:cubicBezTo>
                  <a:cubicBezTo>
                    <a:pt x="2655859" y="1216840"/>
                    <a:pt x="2859596" y="978302"/>
                    <a:pt x="2996069" y="728678"/>
                  </a:cubicBezTo>
                  <a:cubicBezTo>
                    <a:pt x="3101178" y="536396"/>
                    <a:pt x="3167417" y="338366"/>
                    <a:pt x="3193967" y="13771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Freeform: Shape 15">
              <a:extLst>
                <a:ext uri="{FF2B5EF4-FFF2-40B4-BE49-F238E27FC236}">
                  <a16:creationId xmlns:a16="http://schemas.microsoft.com/office/drawing/2014/main" id="{68B7668A-5C96-4FB9-BFA9-38094EB87F1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15424" cy="2653660"/>
            </a:xfrm>
            <a:custGeom>
              <a:avLst/>
              <a:gdLst>
                <a:gd name="connsiteX0" fmla="*/ 3305038 w 3815424"/>
                <a:gd name="connsiteY0" fmla="*/ 0 h 2653660"/>
                <a:gd name="connsiteX1" fmla="*/ 3815424 w 3815424"/>
                <a:gd name="connsiteY1" fmla="*/ 0 h 2653660"/>
                <a:gd name="connsiteX2" fmla="*/ 3801025 w 3815424"/>
                <a:gd name="connsiteY2" fmla="*/ 214244 h 2653660"/>
                <a:gd name="connsiteX3" fmla="*/ 587142 w 3815424"/>
                <a:gd name="connsiteY3" fmla="*/ 2653660 h 2653660"/>
                <a:gd name="connsiteX4" fmla="*/ 53389 w 3815424"/>
                <a:gd name="connsiteY4" fmla="*/ 2605042 h 2653660"/>
                <a:gd name="connsiteX5" fmla="*/ 0 w 3815424"/>
                <a:gd name="connsiteY5" fmla="*/ 2593137 h 2653660"/>
                <a:gd name="connsiteX6" fmla="*/ 0 w 3815424"/>
                <a:gd name="connsiteY6" fmla="*/ 2094444 h 2653660"/>
                <a:gd name="connsiteX7" fmla="*/ 137675 w 3815424"/>
                <a:gd name="connsiteY7" fmla="*/ 2129195 h 2653660"/>
                <a:gd name="connsiteX8" fmla="*/ 587142 w 3815424"/>
                <a:gd name="connsiteY8" fmla="*/ 2171571 h 2653660"/>
                <a:gd name="connsiteX9" fmla="*/ 1585826 w 3815424"/>
                <a:gd name="connsiteY9" fmla="*/ 1990112 h 2653660"/>
                <a:gd name="connsiteX10" fmla="*/ 2473046 w 3815424"/>
                <a:gd name="connsiteY10" fmla="*/ 1491633 h 2653660"/>
                <a:gd name="connsiteX11" fmla="*/ 3086710 w 3815424"/>
                <a:gd name="connsiteY11" fmla="*/ 772838 h 2653660"/>
                <a:gd name="connsiteX12" fmla="*/ 3295217 w 3815424"/>
                <a:gd name="connsiteY12" fmla="*/ 149229 h 265366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3815424" h="2653660">
                  <a:moveTo>
                    <a:pt x="3305038" y="0"/>
                  </a:moveTo>
                  <a:lnTo>
                    <a:pt x="3815424" y="0"/>
                  </a:lnTo>
                  <a:lnTo>
                    <a:pt x="3801025" y="214244"/>
                  </a:lnTo>
                  <a:cubicBezTo>
                    <a:pt x="3616317" y="1584467"/>
                    <a:pt x="2091637" y="2653660"/>
                    <a:pt x="587142" y="2653660"/>
                  </a:cubicBezTo>
                  <a:cubicBezTo>
                    <a:pt x="400192" y="2653660"/>
                    <a:pt x="222112" y="2636954"/>
                    <a:pt x="53389" y="2605042"/>
                  </a:cubicBezTo>
                  <a:lnTo>
                    <a:pt x="0" y="2593137"/>
                  </a:lnTo>
                  <a:lnTo>
                    <a:pt x="0" y="2094444"/>
                  </a:lnTo>
                  <a:lnTo>
                    <a:pt x="137675" y="2129195"/>
                  </a:lnTo>
                  <a:cubicBezTo>
                    <a:pt x="280616" y="2157374"/>
                    <a:pt x="430766" y="2171571"/>
                    <a:pt x="587142" y="2171571"/>
                  </a:cubicBezTo>
                  <a:cubicBezTo>
                    <a:pt x="918879" y="2171571"/>
                    <a:pt x="1254904" y="2110634"/>
                    <a:pt x="1585826" y="1990112"/>
                  </a:cubicBezTo>
                  <a:cubicBezTo>
                    <a:pt x="1908071" y="1873061"/>
                    <a:pt x="2214800" y="1700666"/>
                    <a:pt x="2473046" y="1491633"/>
                  </a:cubicBezTo>
                  <a:cubicBezTo>
                    <a:pt x="2735782" y="1279031"/>
                    <a:pt x="2942276" y="1037118"/>
                    <a:pt x="3086710" y="772838"/>
                  </a:cubicBezTo>
                  <a:cubicBezTo>
                    <a:pt x="3197408" y="570216"/>
                    <a:pt x="3267226" y="361248"/>
                    <a:pt x="3295217" y="149229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Freeform: Shape 16">
              <a:extLst>
                <a:ext uri="{FF2B5EF4-FFF2-40B4-BE49-F238E27FC236}">
                  <a16:creationId xmlns:a16="http://schemas.microsoft.com/office/drawing/2014/main" id="{BF4F95BD-8661-4C45-94E3-CF3159BF4C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1"/>
              <a:ext cx="3815986" cy="2675935"/>
            </a:xfrm>
            <a:custGeom>
              <a:avLst/>
              <a:gdLst>
                <a:gd name="connsiteX0" fmla="*/ 3648768 w 3815986"/>
                <a:gd name="connsiteY0" fmla="*/ 0 h 2675935"/>
                <a:gd name="connsiteX1" fmla="*/ 3815986 w 3815986"/>
                <a:gd name="connsiteY1" fmla="*/ 0 h 2675935"/>
                <a:gd name="connsiteX2" fmla="*/ 3804695 w 3815986"/>
                <a:gd name="connsiteY2" fmla="*/ 200084 h 2675935"/>
                <a:gd name="connsiteX3" fmla="*/ 3762590 w 3815986"/>
                <a:gd name="connsiteY3" fmla="*/ 455543 h 2675935"/>
                <a:gd name="connsiteX4" fmla="*/ 3592332 w 3815986"/>
                <a:gd name="connsiteY4" fmla="*/ 947274 h 2675935"/>
                <a:gd name="connsiteX5" fmla="*/ 2953967 w 3815986"/>
                <a:gd name="connsiteY5" fmla="*/ 1782349 h 2675935"/>
                <a:gd name="connsiteX6" fmla="*/ 2530669 w 3815986"/>
                <a:gd name="connsiteY6" fmla="*/ 2109494 h 2675935"/>
                <a:gd name="connsiteX7" fmla="*/ 2057561 w 3815986"/>
                <a:gd name="connsiteY7" fmla="*/ 2369245 h 2675935"/>
                <a:gd name="connsiteX8" fmla="*/ 1007330 w 3815986"/>
                <a:gd name="connsiteY8" fmla="*/ 2655701 h 2675935"/>
                <a:gd name="connsiteX9" fmla="*/ 732765 w 3815986"/>
                <a:gd name="connsiteY9" fmla="*/ 2674696 h 2675935"/>
                <a:gd name="connsiteX10" fmla="*/ 457666 w 3815986"/>
                <a:gd name="connsiteY10" fmla="*/ 2670839 h 2675935"/>
                <a:gd name="connsiteX11" fmla="*/ 183574 w 3815986"/>
                <a:gd name="connsiteY11" fmla="*/ 2643312 h 2675935"/>
                <a:gd name="connsiteX12" fmla="*/ 0 w 3815986"/>
                <a:gd name="connsiteY12" fmla="*/ 2607798 h 2675935"/>
                <a:gd name="connsiteX13" fmla="*/ 0 w 3815986"/>
                <a:gd name="connsiteY13" fmla="*/ 2356652 h 2675935"/>
                <a:gd name="connsiteX14" fmla="*/ 222195 w 3815986"/>
                <a:gd name="connsiteY14" fmla="*/ 2396940 h 2675935"/>
                <a:gd name="connsiteX15" fmla="*/ 472364 w 3815986"/>
                <a:gd name="connsiteY15" fmla="*/ 2419092 h 2675935"/>
                <a:gd name="connsiteX16" fmla="*/ 974972 w 3815986"/>
                <a:gd name="connsiteY16" fmla="*/ 2402122 h 2675935"/>
                <a:gd name="connsiteX17" fmla="*/ 1468292 w 3815986"/>
                <a:gd name="connsiteY17" fmla="*/ 2304162 h 2675935"/>
                <a:gd name="connsiteX18" fmla="*/ 1940176 w 3815986"/>
                <a:gd name="connsiteY18" fmla="*/ 2133695 h 2675935"/>
                <a:gd name="connsiteX19" fmla="*/ 2783403 w 3815986"/>
                <a:gd name="connsiteY19" fmla="*/ 1609954 h 2675935"/>
                <a:gd name="connsiteX20" fmla="*/ 3128104 w 3815986"/>
                <a:gd name="connsiteY20" fmla="*/ 1260439 h 2675935"/>
                <a:gd name="connsiteX21" fmla="*/ 3400639 w 3815986"/>
                <a:gd name="connsiteY21" fmla="*/ 859052 h 2675935"/>
                <a:gd name="connsiteX22" fmla="*/ 3585595 w 3815986"/>
                <a:gd name="connsiteY22" fmla="*/ 415336 h 2675935"/>
                <a:gd name="connsiteX23" fmla="*/ 3635918 w 3815986"/>
                <a:gd name="connsiteY23" fmla="*/ 181137 h 26759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3815986" h="2675935">
                  <a:moveTo>
                    <a:pt x="3648768" y="0"/>
                  </a:moveTo>
                  <a:lnTo>
                    <a:pt x="3815986" y="0"/>
                  </a:lnTo>
                  <a:lnTo>
                    <a:pt x="3804695" y="200084"/>
                  </a:lnTo>
                  <a:cubicBezTo>
                    <a:pt x="3795228" y="285751"/>
                    <a:pt x="3781167" y="371032"/>
                    <a:pt x="3762590" y="455543"/>
                  </a:cubicBezTo>
                  <a:cubicBezTo>
                    <a:pt x="3725537" y="624467"/>
                    <a:pt x="3668784" y="790112"/>
                    <a:pt x="3592332" y="947274"/>
                  </a:cubicBezTo>
                  <a:cubicBezTo>
                    <a:pt x="3438712" y="1261596"/>
                    <a:pt x="3216091" y="1542847"/>
                    <a:pt x="2953967" y="1782349"/>
                  </a:cubicBezTo>
                  <a:cubicBezTo>
                    <a:pt x="2822599" y="1902099"/>
                    <a:pt x="2680615" y="2011341"/>
                    <a:pt x="2530669" y="2109494"/>
                  </a:cubicBezTo>
                  <a:cubicBezTo>
                    <a:pt x="2380520" y="2207551"/>
                    <a:pt x="2222510" y="2294906"/>
                    <a:pt x="2057561" y="2369245"/>
                  </a:cubicBezTo>
                  <a:cubicBezTo>
                    <a:pt x="1727252" y="2516859"/>
                    <a:pt x="1371629" y="2614434"/>
                    <a:pt x="1007330" y="2655701"/>
                  </a:cubicBezTo>
                  <a:cubicBezTo>
                    <a:pt x="916281" y="2665873"/>
                    <a:pt x="824568" y="2672188"/>
                    <a:pt x="732765" y="2674696"/>
                  </a:cubicBezTo>
                  <a:cubicBezTo>
                    <a:pt x="640963" y="2677203"/>
                    <a:pt x="549072" y="2675901"/>
                    <a:pt x="457666" y="2670839"/>
                  </a:cubicBezTo>
                  <a:cubicBezTo>
                    <a:pt x="366106" y="2665584"/>
                    <a:pt x="274572" y="2656521"/>
                    <a:pt x="183574" y="2643312"/>
                  </a:cubicBezTo>
                  <a:lnTo>
                    <a:pt x="0" y="2607798"/>
                  </a:lnTo>
                  <a:lnTo>
                    <a:pt x="0" y="2356652"/>
                  </a:lnTo>
                  <a:lnTo>
                    <a:pt x="222195" y="2396940"/>
                  </a:lnTo>
                  <a:cubicBezTo>
                    <a:pt x="304990" y="2407980"/>
                    <a:pt x="388511" y="2415283"/>
                    <a:pt x="472364" y="2419092"/>
                  </a:cubicBezTo>
                  <a:cubicBezTo>
                    <a:pt x="640376" y="2427095"/>
                    <a:pt x="808184" y="2421791"/>
                    <a:pt x="974972" y="2402122"/>
                  </a:cubicBezTo>
                  <a:cubicBezTo>
                    <a:pt x="1141658" y="2382358"/>
                    <a:pt x="1306812" y="2349286"/>
                    <a:pt x="1468292" y="2304162"/>
                  </a:cubicBezTo>
                  <a:cubicBezTo>
                    <a:pt x="1629874" y="2259231"/>
                    <a:pt x="1787475" y="2201091"/>
                    <a:pt x="1940176" y="2133695"/>
                  </a:cubicBezTo>
                  <a:cubicBezTo>
                    <a:pt x="2246498" y="2000349"/>
                    <a:pt x="2532507" y="1823520"/>
                    <a:pt x="2783403" y="1609954"/>
                  </a:cubicBezTo>
                  <a:cubicBezTo>
                    <a:pt x="2908442" y="1502833"/>
                    <a:pt x="3024295" y="1385975"/>
                    <a:pt x="3128104" y="1260439"/>
                  </a:cubicBezTo>
                  <a:cubicBezTo>
                    <a:pt x="3232116" y="1135096"/>
                    <a:pt x="3323881" y="1000689"/>
                    <a:pt x="3400639" y="859052"/>
                  </a:cubicBezTo>
                  <a:cubicBezTo>
                    <a:pt x="3477399" y="717510"/>
                    <a:pt x="3541296" y="569316"/>
                    <a:pt x="3585595" y="415336"/>
                  </a:cubicBezTo>
                  <a:cubicBezTo>
                    <a:pt x="3607796" y="338540"/>
                    <a:pt x="3624638" y="260224"/>
                    <a:pt x="3635918" y="181137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E85BBF8A-E2FB-47F6-A60F-4FB855D505F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-1"/>
              <a:ext cx="3832270" cy="2876136"/>
            </a:xfrm>
            <a:custGeom>
              <a:avLst/>
              <a:gdLst>
                <a:gd name="connsiteX0" fmla="*/ 3800718 w 3832270"/>
                <a:gd name="connsiteY0" fmla="*/ 0 h 2876136"/>
                <a:gd name="connsiteX1" fmla="*/ 3832270 w 3832270"/>
                <a:gd name="connsiteY1" fmla="*/ 0 h 2876136"/>
                <a:gd name="connsiteX2" fmla="*/ 3824562 w 3832270"/>
                <a:gd name="connsiteY2" fmla="*/ 143769 h 2876136"/>
                <a:gd name="connsiteX3" fmla="*/ 3628155 w 3832270"/>
                <a:gd name="connsiteY3" fmla="*/ 922055 h 2876136"/>
                <a:gd name="connsiteX4" fmla="*/ 3514853 w 3832270"/>
                <a:gd name="connsiteY4" fmla="*/ 1169078 h 2876136"/>
                <a:gd name="connsiteX5" fmla="*/ 3379198 w 3832270"/>
                <a:gd name="connsiteY5" fmla="*/ 1407037 h 2876136"/>
                <a:gd name="connsiteX6" fmla="*/ 3043787 w 3832270"/>
                <a:gd name="connsiteY6" fmla="*/ 1848342 h 2876136"/>
                <a:gd name="connsiteX7" fmla="*/ 2845661 w 3832270"/>
                <a:gd name="connsiteY7" fmla="*/ 2047444 h 2876136"/>
                <a:gd name="connsiteX8" fmla="*/ 2793197 w 3832270"/>
                <a:gd name="connsiteY8" fmla="*/ 2094689 h 2876136"/>
                <a:gd name="connsiteX9" fmla="*/ 2739710 w 3832270"/>
                <a:gd name="connsiteY9" fmla="*/ 2140969 h 2876136"/>
                <a:gd name="connsiteX10" fmla="*/ 2629166 w 3832270"/>
                <a:gd name="connsiteY10" fmla="*/ 2229867 h 2876136"/>
                <a:gd name="connsiteX11" fmla="*/ 2145952 w 3832270"/>
                <a:gd name="connsiteY11" fmla="*/ 2535994 h 2876136"/>
                <a:gd name="connsiteX12" fmla="*/ 1034987 w 3832270"/>
                <a:gd name="connsiteY12" fmla="*/ 2863910 h 2876136"/>
                <a:gd name="connsiteX13" fmla="*/ 741909 w 3832270"/>
                <a:gd name="connsiteY13" fmla="*/ 2875939 h 2876136"/>
                <a:gd name="connsiteX14" fmla="*/ 450208 w 3832270"/>
                <a:gd name="connsiteY14" fmla="*/ 2857451 h 2876136"/>
                <a:gd name="connsiteX15" fmla="*/ 22215 w 3832270"/>
                <a:gd name="connsiteY15" fmla="*/ 2775923 h 2876136"/>
                <a:gd name="connsiteX16" fmla="*/ 0 w 3832270"/>
                <a:gd name="connsiteY16" fmla="*/ 2769256 h 2876136"/>
                <a:gd name="connsiteX17" fmla="*/ 0 w 3832270"/>
                <a:gd name="connsiteY17" fmla="*/ 2590612 h 2876136"/>
                <a:gd name="connsiteX18" fmla="*/ 199046 w 3832270"/>
                <a:gd name="connsiteY18" fmla="*/ 2627410 h 2876136"/>
                <a:gd name="connsiteX19" fmla="*/ 468174 w 3832270"/>
                <a:gd name="connsiteY19" fmla="*/ 2649670 h 2876136"/>
                <a:gd name="connsiteX20" fmla="*/ 1003650 w 3832270"/>
                <a:gd name="connsiteY20" fmla="*/ 2622480 h 2876136"/>
                <a:gd name="connsiteX21" fmla="*/ 1266489 w 3832270"/>
                <a:gd name="connsiteY21" fmla="*/ 2573982 h 2876136"/>
                <a:gd name="connsiteX22" fmla="*/ 1524223 w 3832270"/>
                <a:gd name="connsiteY22" fmla="*/ 2504657 h 2876136"/>
                <a:gd name="connsiteX23" fmla="*/ 1775731 w 3832270"/>
                <a:gd name="connsiteY23" fmla="*/ 2416243 h 2876136"/>
                <a:gd name="connsiteX24" fmla="*/ 2019789 w 3832270"/>
                <a:gd name="connsiteY24" fmla="*/ 2309412 h 2876136"/>
                <a:gd name="connsiteX25" fmla="*/ 2482486 w 3832270"/>
                <a:gd name="connsiteY25" fmla="*/ 2046962 h 2876136"/>
                <a:gd name="connsiteX26" fmla="*/ 2591908 w 3832270"/>
                <a:gd name="connsiteY26" fmla="*/ 1971371 h 2876136"/>
                <a:gd name="connsiteX27" fmla="*/ 2645702 w 3832270"/>
                <a:gd name="connsiteY27" fmla="*/ 1932321 h 2876136"/>
                <a:gd name="connsiteX28" fmla="*/ 2698779 w 3832270"/>
                <a:gd name="connsiteY28" fmla="*/ 1892309 h 2876136"/>
                <a:gd name="connsiteX29" fmla="*/ 2903537 w 3832270"/>
                <a:gd name="connsiteY29" fmla="*/ 1722516 h 2876136"/>
                <a:gd name="connsiteX30" fmla="*/ 3269061 w 3832270"/>
                <a:gd name="connsiteY30" fmla="*/ 1337327 h 2876136"/>
                <a:gd name="connsiteX31" fmla="*/ 3424928 w 3832270"/>
                <a:gd name="connsiteY31" fmla="*/ 1122508 h 2876136"/>
                <a:gd name="connsiteX32" fmla="*/ 3557622 w 3832270"/>
                <a:gd name="connsiteY32" fmla="*/ 893226 h 2876136"/>
                <a:gd name="connsiteX33" fmla="*/ 3587019 w 3832270"/>
                <a:gd name="connsiteY33" fmla="*/ 833929 h 2876136"/>
                <a:gd name="connsiteX34" fmla="*/ 3601310 w 3832270"/>
                <a:gd name="connsiteY34" fmla="*/ 804040 h 2876136"/>
                <a:gd name="connsiteX35" fmla="*/ 3614885 w 3832270"/>
                <a:gd name="connsiteY35" fmla="*/ 773861 h 2876136"/>
                <a:gd name="connsiteX36" fmla="*/ 3640812 w 3832270"/>
                <a:gd name="connsiteY36" fmla="*/ 713022 h 2876136"/>
                <a:gd name="connsiteX37" fmla="*/ 3665105 w 3832270"/>
                <a:gd name="connsiteY37" fmla="*/ 651506 h 2876136"/>
                <a:gd name="connsiteX38" fmla="*/ 3744110 w 3832270"/>
                <a:gd name="connsiteY38" fmla="*/ 399567 h 2876136"/>
                <a:gd name="connsiteX39" fmla="*/ 3792123 w 3832270"/>
                <a:gd name="connsiteY39" fmla="*/ 140444 h 28761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3832270" h="2876136">
                  <a:moveTo>
                    <a:pt x="3800718" y="0"/>
                  </a:moveTo>
                  <a:lnTo>
                    <a:pt x="3832270" y="0"/>
                  </a:lnTo>
                  <a:lnTo>
                    <a:pt x="3824562" y="143769"/>
                  </a:lnTo>
                  <a:cubicBezTo>
                    <a:pt x="3797131" y="409191"/>
                    <a:pt x="3730585" y="671345"/>
                    <a:pt x="3628155" y="922055"/>
                  </a:cubicBezTo>
                  <a:cubicBezTo>
                    <a:pt x="3593858" y="1005553"/>
                    <a:pt x="3556704" y="1088280"/>
                    <a:pt x="3514853" y="1169078"/>
                  </a:cubicBezTo>
                  <a:cubicBezTo>
                    <a:pt x="3473616" y="1250166"/>
                    <a:pt x="3428194" y="1329517"/>
                    <a:pt x="3379198" y="1407037"/>
                  </a:cubicBezTo>
                  <a:cubicBezTo>
                    <a:pt x="3281106" y="1561980"/>
                    <a:pt x="3169132" y="1710174"/>
                    <a:pt x="3043787" y="1848342"/>
                  </a:cubicBezTo>
                  <a:cubicBezTo>
                    <a:pt x="2980806" y="1917184"/>
                    <a:pt x="2915071" y="1984001"/>
                    <a:pt x="2845661" y="2047444"/>
                  </a:cubicBezTo>
                  <a:cubicBezTo>
                    <a:pt x="2828411" y="2063450"/>
                    <a:pt x="2811060" y="2079263"/>
                    <a:pt x="2793197" y="2094689"/>
                  </a:cubicBezTo>
                  <a:cubicBezTo>
                    <a:pt x="2775436" y="2110213"/>
                    <a:pt x="2757982" y="2126025"/>
                    <a:pt x="2739710" y="2140969"/>
                  </a:cubicBezTo>
                  <a:cubicBezTo>
                    <a:pt x="2703576" y="2171341"/>
                    <a:pt x="2666524" y="2200749"/>
                    <a:pt x="2629166" y="2229867"/>
                  </a:cubicBezTo>
                  <a:cubicBezTo>
                    <a:pt x="2479015" y="2345569"/>
                    <a:pt x="2316821" y="2448061"/>
                    <a:pt x="2145952" y="2535994"/>
                  </a:cubicBezTo>
                  <a:cubicBezTo>
                    <a:pt x="1804312" y="2711957"/>
                    <a:pt x="1424600" y="2826982"/>
                    <a:pt x="1034987" y="2863910"/>
                  </a:cubicBezTo>
                  <a:cubicBezTo>
                    <a:pt x="937762" y="2873167"/>
                    <a:pt x="839720" y="2877096"/>
                    <a:pt x="741909" y="2875939"/>
                  </a:cubicBezTo>
                  <a:cubicBezTo>
                    <a:pt x="644097" y="2874782"/>
                    <a:pt x="546515" y="2868539"/>
                    <a:pt x="450208" y="2857451"/>
                  </a:cubicBezTo>
                  <a:cubicBezTo>
                    <a:pt x="305520" y="2840674"/>
                    <a:pt x="162095" y="2813810"/>
                    <a:pt x="22215" y="2775923"/>
                  </a:cubicBezTo>
                  <a:lnTo>
                    <a:pt x="0" y="2769256"/>
                  </a:lnTo>
                  <a:lnTo>
                    <a:pt x="0" y="2590612"/>
                  </a:lnTo>
                  <a:lnTo>
                    <a:pt x="199046" y="2627410"/>
                  </a:lnTo>
                  <a:cubicBezTo>
                    <a:pt x="288321" y="2639209"/>
                    <a:pt x="378197" y="2646537"/>
                    <a:pt x="468174" y="2649670"/>
                  </a:cubicBezTo>
                  <a:cubicBezTo>
                    <a:pt x="648333" y="2656805"/>
                    <a:pt x="826655" y="2647163"/>
                    <a:pt x="1003650" y="2622480"/>
                  </a:cubicBezTo>
                  <a:cubicBezTo>
                    <a:pt x="1091943" y="2609658"/>
                    <a:pt x="1179725" y="2593747"/>
                    <a:pt x="1266489" y="2573982"/>
                  </a:cubicBezTo>
                  <a:cubicBezTo>
                    <a:pt x="1353250" y="2553927"/>
                    <a:pt x="1439298" y="2531076"/>
                    <a:pt x="1524223" y="2504657"/>
                  </a:cubicBezTo>
                  <a:cubicBezTo>
                    <a:pt x="1609149" y="2478336"/>
                    <a:pt x="1693052" y="2448833"/>
                    <a:pt x="1775731" y="2416243"/>
                  </a:cubicBezTo>
                  <a:cubicBezTo>
                    <a:pt x="1858309" y="2383557"/>
                    <a:pt x="1939764" y="2347882"/>
                    <a:pt x="2019789" y="2309412"/>
                  </a:cubicBezTo>
                  <a:cubicBezTo>
                    <a:pt x="2179839" y="2232567"/>
                    <a:pt x="2334583" y="2144923"/>
                    <a:pt x="2482486" y="2046962"/>
                  </a:cubicBezTo>
                  <a:cubicBezTo>
                    <a:pt x="2519334" y="2022376"/>
                    <a:pt x="2556081" y="1997403"/>
                    <a:pt x="2591908" y="1971371"/>
                  </a:cubicBezTo>
                  <a:cubicBezTo>
                    <a:pt x="2610077" y="1958644"/>
                    <a:pt x="2627838" y="1945434"/>
                    <a:pt x="2645702" y="1932321"/>
                  </a:cubicBezTo>
                  <a:cubicBezTo>
                    <a:pt x="2663666" y="1919305"/>
                    <a:pt x="2681325" y="1905903"/>
                    <a:pt x="2698779" y="1892309"/>
                  </a:cubicBezTo>
                  <a:cubicBezTo>
                    <a:pt x="2768903" y="1838025"/>
                    <a:pt x="2837496" y="1781717"/>
                    <a:pt x="2903537" y="1722516"/>
                  </a:cubicBezTo>
                  <a:cubicBezTo>
                    <a:pt x="3035926" y="1604501"/>
                    <a:pt x="3158720" y="1475784"/>
                    <a:pt x="3269061" y="1337327"/>
                  </a:cubicBezTo>
                  <a:cubicBezTo>
                    <a:pt x="3324182" y="1268099"/>
                    <a:pt x="3376341" y="1196461"/>
                    <a:pt x="3424928" y="1122508"/>
                  </a:cubicBezTo>
                  <a:cubicBezTo>
                    <a:pt x="3472697" y="1048170"/>
                    <a:pt x="3517814" y="972000"/>
                    <a:pt x="3557622" y="893226"/>
                  </a:cubicBezTo>
                  <a:cubicBezTo>
                    <a:pt x="3567931" y="873654"/>
                    <a:pt x="3577526" y="853791"/>
                    <a:pt x="3587019" y="833929"/>
                  </a:cubicBezTo>
                  <a:lnTo>
                    <a:pt x="3601310" y="804040"/>
                  </a:lnTo>
                  <a:lnTo>
                    <a:pt x="3614885" y="773861"/>
                  </a:lnTo>
                  <a:cubicBezTo>
                    <a:pt x="3623766" y="753709"/>
                    <a:pt x="3632748" y="733559"/>
                    <a:pt x="3640812" y="713022"/>
                  </a:cubicBezTo>
                  <a:cubicBezTo>
                    <a:pt x="3648876" y="692485"/>
                    <a:pt x="3657756" y="672236"/>
                    <a:pt x="3665105" y="651506"/>
                  </a:cubicBezTo>
                  <a:cubicBezTo>
                    <a:pt x="3696544" y="569166"/>
                    <a:pt x="3723185" y="485089"/>
                    <a:pt x="3744110" y="399567"/>
                  </a:cubicBezTo>
                  <a:cubicBezTo>
                    <a:pt x="3765341" y="314238"/>
                    <a:pt x="3781392" y="227654"/>
                    <a:pt x="3792123" y="140444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DD81D498-EAA8-40F3-8230-AE4DEDA383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8906190" y="0"/>
            <a:ext cx="3282247" cy="2837712"/>
            <a:chOff x="-305" y="-4155"/>
            <a:chExt cx="2514948" cy="2174333"/>
          </a:xfrm>
        </p:grpSpPr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262F2402-5879-41A3-ACEC-6D2811BA30D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14948" cy="2170178"/>
            </a:xfrm>
            <a:custGeom>
              <a:avLst/>
              <a:gdLst>
                <a:gd name="connsiteX0" fmla="*/ 2466091 w 2514948"/>
                <a:gd name="connsiteY0" fmla="*/ 0 h 2170178"/>
                <a:gd name="connsiteX1" fmla="*/ 2514948 w 2514948"/>
                <a:gd name="connsiteY1" fmla="*/ 0 h 2170178"/>
                <a:gd name="connsiteX2" fmla="*/ 2512286 w 2514948"/>
                <a:gd name="connsiteY2" fmla="*/ 12375 h 2170178"/>
                <a:gd name="connsiteX3" fmla="*/ 2394961 w 2514948"/>
                <a:gd name="connsiteY3" fmla="*/ 368660 h 2170178"/>
                <a:gd name="connsiteX4" fmla="*/ 2289734 w 2514948"/>
                <a:gd name="connsiteY4" fmla="*/ 598078 h 2170178"/>
                <a:gd name="connsiteX5" fmla="*/ 2163747 w 2514948"/>
                <a:gd name="connsiteY5" fmla="*/ 819078 h 2170178"/>
                <a:gd name="connsiteX6" fmla="*/ 1852241 w 2514948"/>
                <a:gd name="connsiteY6" fmla="*/ 1228932 h 2170178"/>
                <a:gd name="connsiteX7" fmla="*/ 1668235 w 2514948"/>
                <a:gd name="connsiteY7" fmla="*/ 1413844 h 2170178"/>
                <a:gd name="connsiteX8" fmla="*/ 1619510 w 2514948"/>
                <a:gd name="connsiteY8" fmla="*/ 1457722 h 2170178"/>
                <a:gd name="connsiteX9" fmla="*/ 1569835 w 2514948"/>
                <a:gd name="connsiteY9" fmla="*/ 1500704 h 2170178"/>
                <a:gd name="connsiteX10" fmla="*/ 1467169 w 2514948"/>
                <a:gd name="connsiteY10" fmla="*/ 1583266 h 2170178"/>
                <a:gd name="connsiteX11" fmla="*/ 1018393 w 2514948"/>
                <a:gd name="connsiteY11" fmla="*/ 1867576 h 2170178"/>
                <a:gd name="connsiteX12" fmla="*/ 255857 w 2514948"/>
                <a:gd name="connsiteY12" fmla="*/ 2133049 h 2170178"/>
                <a:gd name="connsiteX13" fmla="*/ 0 w 2514948"/>
                <a:gd name="connsiteY13" fmla="*/ 2170178 h 2170178"/>
                <a:gd name="connsiteX14" fmla="*/ 0 w 2514948"/>
                <a:gd name="connsiteY14" fmla="*/ 1940056 h 2170178"/>
                <a:gd name="connsiteX15" fmla="*/ 201609 w 2514948"/>
                <a:gd name="connsiteY15" fmla="*/ 1902856 h 2170178"/>
                <a:gd name="connsiteX16" fmla="*/ 440974 w 2514948"/>
                <a:gd name="connsiteY16" fmla="*/ 1838472 h 2170178"/>
                <a:gd name="connsiteX17" fmla="*/ 674558 w 2514948"/>
                <a:gd name="connsiteY17" fmla="*/ 1756359 h 2170178"/>
                <a:gd name="connsiteX18" fmla="*/ 901222 w 2514948"/>
                <a:gd name="connsiteY18" fmla="*/ 1657142 h 2170178"/>
                <a:gd name="connsiteX19" fmla="*/ 1330943 w 2514948"/>
                <a:gd name="connsiteY19" fmla="*/ 1413396 h 2170178"/>
                <a:gd name="connsiteX20" fmla="*/ 1432566 w 2514948"/>
                <a:gd name="connsiteY20" fmla="*/ 1343193 h 2170178"/>
                <a:gd name="connsiteX21" fmla="*/ 1482527 w 2514948"/>
                <a:gd name="connsiteY21" fmla="*/ 1306926 h 2170178"/>
                <a:gd name="connsiteX22" fmla="*/ 1531821 w 2514948"/>
                <a:gd name="connsiteY22" fmla="*/ 1269765 h 2170178"/>
                <a:gd name="connsiteX23" fmla="*/ 1721986 w 2514948"/>
                <a:gd name="connsiteY23" fmla="*/ 1112073 h 2170178"/>
                <a:gd name="connsiteX24" fmla="*/ 2061460 w 2514948"/>
                <a:gd name="connsiteY24" fmla="*/ 754336 h 2170178"/>
                <a:gd name="connsiteX25" fmla="*/ 2206218 w 2514948"/>
                <a:gd name="connsiteY25" fmla="*/ 554827 h 2170178"/>
                <a:gd name="connsiteX26" fmla="*/ 2329455 w 2514948"/>
                <a:gd name="connsiteY26" fmla="*/ 341886 h 2170178"/>
                <a:gd name="connsiteX27" fmla="*/ 2356757 w 2514948"/>
                <a:gd name="connsiteY27" fmla="*/ 286815 h 2170178"/>
                <a:gd name="connsiteX28" fmla="*/ 2370030 w 2514948"/>
                <a:gd name="connsiteY28" fmla="*/ 259056 h 2170178"/>
                <a:gd name="connsiteX29" fmla="*/ 2382637 w 2514948"/>
                <a:gd name="connsiteY29" fmla="*/ 231028 h 2170178"/>
                <a:gd name="connsiteX30" fmla="*/ 2406716 w 2514948"/>
                <a:gd name="connsiteY30" fmla="*/ 174525 h 2170178"/>
                <a:gd name="connsiteX31" fmla="*/ 2429278 w 2514948"/>
                <a:gd name="connsiteY31" fmla="*/ 117393 h 2170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2514948" h="2170178">
                  <a:moveTo>
                    <a:pt x="2466091" y="0"/>
                  </a:moveTo>
                  <a:lnTo>
                    <a:pt x="2514948" y="0"/>
                  </a:lnTo>
                  <a:lnTo>
                    <a:pt x="2512286" y="12375"/>
                  </a:lnTo>
                  <a:cubicBezTo>
                    <a:pt x="2481760" y="133161"/>
                    <a:pt x="2442526" y="252239"/>
                    <a:pt x="2394961" y="368660"/>
                  </a:cubicBezTo>
                  <a:cubicBezTo>
                    <a:pt x="2363109" y="446208"/>
                    <a:pt x="2328603" y="523039"/>
                    <a:pt x="2289734" y="598078"/>
                  </a:cubicBezTo>
                  <a:cubicBezTo>
                    <a:pt x="2251436" y="673387"/>
                    <a:pt x="2209251" y="747083"/>
                    <a:pt x="2163747" y="819078"/>
                  </a:cubicBezTo>
                  <a:cubicBezTo>
                    <a:pt x="2072646" y="962979"/>
                    <a:pt x="1968652" y="1100611"/>
                    <a:pt x="1852241" y="1228932"/>
                  </a:cubicBezTo>
                  <a:cubicBezTo>
                    <a:pt x="1793748" y="1292868"/>
                    <a:pt x="1732698" y="1354923"/>
                    <a:pt x="1668235" y="1413844"/>
                  </a:cubicBezTo>
                  <a:cubicBezTo>
                    <a:pt x="1652214" y="1428709"/>
                    <a:pt x="1636100" y="1443395"/>
                    <a:pt x="1619510" y="1457722"/>
                  </a:cubicBezTo>
                  <a:cubicBezTo>
                    <a:pt x="1603015" y="1472140"/>
                    <a:pt x="1586805" y="1486825"/>
                    <a:pt x="1569835" y="1500704"/>
                  </a:cubicBezTo>
                  <a:cubicBezTo>
                    <a:pt x="1536276" y="1528911"/>
                    <a:pt x="1501865" y="1556223"/>
                    <a:pt x="1467169" y="1583266"/>
                  </a:cubicBezTo>
                  <a:cubicBezTo>
                    <a:pt x="1327719" y="1690722"/>
                    <a:pt x="1177085" y="1785910"/>
                    <a:pt x="1018393" y="1867576"/>
                  </a:cubicBezTo>
                  <a:cubicBezTo>
                    <a:pt x="780425" y="1990142"/>
                    <a:pt x="522567" y="2080875"/>
                    <a:pt x="255857" y="2133049"/>
                  </a:cubicBezTo>
                  <a:lnTo>
                    <a:pt x="0" y="2170178"/>
                  </a:lnTo>
                  <a:lnTo>
                    <a:pt x="0" y="1940056"/>
                  </a:lnTo>
                  <a:lnTo>
                    <a:pt x="201609" y="1902856"/>
                  </a:lnTo>
                  <a:cubicBezTo>
                    <a:pt x="282186" y="1884231"/>
                    <a:pt x="362102" y="1863008"/>
                    <a:pt x="440974" y="1838472"/>
                  </a:cubicBezTo>
                  <a:cubicBezTo>
                    <a:pt x="519848" y="1814027"/>
                    <a:pt x="597771" y="1786627"/>
                    <a:pt x="674558" y="1756359"/>
                  </a:cubicBezTo>
                  <a:cubicBezTo>
                    <a:pt x="751250" y="1726003"/>
                    <a:pt x="826900" y="1692870"/>
                    <a:pt x="901222" y="1657142"/>
                  </a:cubicBezTo>
                  <a:cubicBezTo>
                    <a:pt x="1049865" y="1585774"/>
                    <a:pt x="1193581" y="1504376"/>
                    <a:pt x="1330943" y="1413396"/>
                  </a:cubicBezTo>
                  <a:cubicBezTo>
                    <a:pt x="1365165" y="1390563"/>
                    <a:pt x="1399293" y="1367370"/>
                    <a:pt x="1432566" y="1343193"/>
                  </a:cubicBezTo>
                  <a:cubicBezTo>
                    <a:pt x="1449441" y="1331373"/>
                    <a:pt x="1465936" y="1319104"/>
                    <a:pt x="1482527" y="1306926"/>
                  </a:cubicBezTo>
                  <a:cubicBezTo>
                    <a:pt x="1499210" y="1294837"/>
                    <a:pt x="1515611" y="1282391"/>
                    <a:pt x="1531821" y="1269765"/>
                  </a:cubicBezTo>
                  <a:cubicBezTo>
                    <a:pt x="1596947" y="1219350"/>
                    <a:pt x="1660652" y="1167055"/>
                    <a:pt x="1721986" y="1112073"/>
                  </a:cubicBezTo>
                  <a:cubicBezTo>
                    <a:pt x="1844940" y="1002469"/>
                    <a:pt x="1958983" y="882926"/>
                    <a:pt x="2061460" y="754336"/>
                  </a:cubicBezTo>
                  <a:cubicBezTo>
                    <a:pt x="2112652" y="690042"/>
                    <a:pt x="2161094" y="623510"/>
                    <a:pt x="2206218" y="554827"/>
                  </a:cubicBezTo>
                  <a:cubicBezTo>
                    <a:pt x="2250583" y="485787"/>
                    <a:pt x="2292484" y="415046"/>
                    <a:pt x="2329455" y="341886"/>
                  </a:cubicBezTo>
                  <a:cubicBezTo>
                    <a:pt x="2339030" y="323709"/>
                    <a:pt x="2347941" y="305261"/>
                    <a:pt x="2356757" y="286815"/>
                  </a:cubicBezTo>
                  <a:lnTo>
                    <a:pt x="2370030" y="259056"/>
                  </a:lnTo>
                  <a:lnTo>
                    <a:pt x="2382637" y="231028"/>
                  </a:lnTo>
                  <a:cubicBezTo>
                    <a:pt x="2390885" y="212312"/>
                    <a:pt x="2399227" y="193598"/>
                    <a:pt x="2406716" y="174525"/>
                  </a:cubicBezTo>
                  <a:cubicBezTo>
                    <a:pt x="2414206" y="155452"/>
                    <a:pt x="2422453" y="136646"/>
                    <a:pt x="2429278" y="11739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BBD41895-A230-4959-97BA-80F516383EE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-4155"/>
              <a:ext cx="2493062" cy="1947896"/>
            </a:xfrm>
            <a:custGeom>
              <a:avLst/>
              <a:gdLst>
                <a:gd name="connsiteX0" fmla="*/ 1896911 w 2493062"/>
                <a:gd name="connsiteY0" fmla="*/ 0 h 1947896"/>
                <a:gd name="connsiteX1" fmla="*/ 2493062 w 2493062"/>
                <a:gd name="connsiteY1" fmla="*/ 0 h 1947896"/>
                <a:gd name="connsiteX2" fmla="*/ 2435315 w 2493062"/>
                <a:gd name="connsiteY2" fmla="*/ 178165 h 1947896"/>
                <a:gd name="connsiteX3" fmla="*/ 93066 w 2493062"/>
                <a:gd name="connsiteY3" fmla="*/ 1935859 h 1947896"/>
                <a:gd name="connsiteX4" fmla="*/ 0 w 2493062"/>
                <a:gd name="connsiteY4" fmla="*/ 1947896 h 1947896"/>
                <a:gd name="connsiteX5" fmla="*/ 0 w 2493062"/>
                <a:gd name="connsiteY5" fmla="*/ 1404756 h 1947896"/>
                <a:gd name="connsiteX6" fmla="*/ 17392 w 2493062"/>
                <a:gd name="connsiteY6" fmla="*/ 1402364 h 1947896"/>
                <a:gd name="connsiteX7" fmla="*/ 464249 w 2493062"/>
                <a:gd name="connsiteY7" fmla="*/ 1281208 h 1947896"/>
                <a:gd name="connsiteX8" fmla="*/ 1260556 w 2493062"/>
                <a:gd name="connsiteY8" fmla="*/ 833835 h 1947896"/>
                <a:gd name="connsiteX9" fmla="*/ 1807924 w 2493062"/>
                <a:gd name="connsiteY9" fmla="*/ 193222 h 1947896"/>
                <a:gd name="connsiteX10" fmla="*/ 1874357 w 2493062"/>
                <a:gd name="connsiteY10" fmla="*/ 58333 h 19478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3062" h="1947896">
                  <a:moveTo>
                    <a:pt x="1896911" y="0"/>
                  </a:moveTo>
                  <a:lnTo>
                    <a:pt x="2493062" y="0"/>
                  </a:lnTo>
                  <a:lnTo>
                    <a:pt x="2435315" y="178165"/>
                  </a:lnTo>
                  <a:cubicBezTo>
                    <a:pt x="2088122" y="1071812"/>
                    <a:pt x="1129732" y="1758033"/>
                    <a:pt x="93066" y="1935859"/>
                  </a:cubicBezTo>
                  <a:lnTo>
                    <a:pt x="0" y="1947896"/>
                  </a:lnTo>
                  <a:lnTo>
                    <a:pt x="0" y="1404756"/>
                  </a:lnTo>
                  <a:lnTo>
                    <a:pt x="17392" y="1402364"/>
                  </a:lnTo>
                  <a:cubicBezTo>
                    <a:pt x="167719" y="1375030"/>
                    <a:pt x="318070" y="1334398"/>
                    <a:pt x="464249" y="1281208"/>
                  </a:cubicBezTo>
                  <a:cubicBezTo>
                    <a:pt x="753480" y="1176081"/>
                    <a:pt x="1028869" y="1021346"/>
                    <a:pt x="1260556" y="833835"/>
                  </a:cubicBezTo>
                  <a:cubicBezTo>
                    <a:pt x="1491960" y="646594"/>
                    <a:pt x="1681177" y="425056"/>
                    <a:pt x="1807924" y="193222"/>
                  </a:cubicBezTo>
                  <a:cubicBezTo>
                    <a:pt x="1832328" y="148578"/>
                    <a:pt x="1854477" y="103599"/>
                    <a:pt x="1874357" y="58333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E670BD54-10A6-4092-9E32-647B2F870DF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-305" y="0"/>
              <a:ext cx="2501089" cy="1972702"/>
            </a:xfrm>
            <a:custGeom>
              <a:avLst/>
              <a:gdLst>
                <a:gd name="connsiteX0" fmla="*/ 2318728 w 2501089"/>
                <a:gd name="connsiteY0" fmla="*/ 0 h 1972702"/>
                <a:gd name="connsiteX1" fmla="*/ 2501089 w 2501089"/>
                <a:gd name="connsiteY1" fmla="*/ 0 h 1972702"/>
                <a:gd name="connsiteX2" fmla="*/ 2453909 w 2501089"/>
                <a:gd name="connsiteY2" fmla="*/ 167837 h 1972702"/>
                <a:gd name="connsiteX3" fmla="*/ 2361125 w 2501089"/>
                <a:gd name="connsiteY3" fmla="*/ 392084 h 1972702"/>
                <a:gd name="connsiteX4" fmla="*/ 1768255 w 2501089"/>
                <a:gd name="connsiteY4" fmla="*/ 1167644 h 1972702"/>
                <a:gd name="connsiteX5" fmla="*/ 1375125 w 2501089"/>
                <a:gd name="connsiteY5" fmla="*/ 1471474 h 1972702"/>
                <a:gd name="connsiteX6" fmla="*/ 935735 w 2501089"/>
                <a:gd name="connsiteY6" fmla="*/ 1712713 h 1972702"/>
                <a:gd name="connsiteX7" fmla="*/ 212353 w 2501089"/>
                <a:gd name="connsiteY7" fmla="*/ 1940294 h 1972702"/>
                <a:gd name="connsiteX8" fmla="*/ 0 w 2501089"/>
                <a:gd name="connsiteY8" fmla="*/ 1972702 h 1972702"/>
                <a:gd name="connsiteX9" fmla="*/ 0 w 2501089"/>
                <a:gd name="connsiteY9" fmla="*/ 1732181 h 1972702"/>
                <a:gd name="connsiteX10" fmla="*/ 161195 w 2501089"/>
                <a:gd name="connsiteY10" fmla="*/ 1706590 h 1972702"/>
                <a:gd name="connsiteX11" fmla="*/ 388463 w 2501089"/>
                <a:gd name="connsiteY11" fmla="*/ 1652268 h 1972702"/>
                <a:gd name="connsiteX12" fmla="*/ 826716 w 2501089"/>
                <a:gd name="connsiteY12" fmla="*/ 1493950 h 1972702"/>
                <a:gd name="connsiteX13" fmla="*/ 1609847 w 2501089"/>
                <a:gd name="connsiteY13" fmla="*/ 1007535 h 1972702"/>
                <a:gd name="connsiteX14" fmla="*/ 1929982 w 2501089"/>
                <a:gd name="connsiteY14" fmla="*/ 682930 h 1972702"/>
                <a:gd name="connsiteX15" fmla="*/ 2183093 w 2501089"/>
                <a:gd name="connsiteY15" fmla="*/ 310149 h 1972702"/>
                <a:gd name="connsiteX16" fmla="*/ 2280286 w 2501089"/>
                <a:gd name="connsiteY16" fmla="*/ 108435 h 19727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2501089" h="1972702">
                  <a:moveTo>
                    <a:pt x="2318728" y="0"/>
                  </a:moveTo>
                  <a:lnTo>
                    <a:pt x="2501089" y="0"/>
                  </a:lnTo>
                  <a:lnTo>
                    <a:pt x="2453909" y="167837"/>
                  </a:lnTo>
                  <a:cubicBezTo>
                    <a:pt x="2427555" y="244153"/>
                    <a:pt x="2396627" y="319103"/>
                    <a:pt x="2361125" y="392084"/>
                  </a:cubicBezTo>
                  <a:cubicBezTo>
                    <a:pt x="2218453" y="684005"/>
                    <a:pt x="2011698" y="945211"/>
                    <a:pt x="1768255" y="1167644"/>
                  </a:cubicBezTo>
                  <a:cubicBezTo>
                    <a:pt x="1646250" y="1278860"/>
                    <a:pt x="1514385" y="1380316"/>
                    <a:pt x="1375125" y="1471474"/>
                  </a:cubicBezTo>
                  <a:cubicBezTo>
                    <a:pt x="1235677" y="1562542"/>
                    <a:pt x="1088928" y="1643672"/>
                    <a:pt x="935735" y="1712713"/>
                  </a:cubicBezTo>
                  <a:cubicBezTo>
                    <a:pt x="705659" y="1815533"/>
                    <a:pt x="462359" y="1892212"/>
                    <a:pt x="212353" y="1940294"/>
                  </a:cubicBezTo>
                  <a:lnTo>
                    <a:pt x="0" y="1972702"/>
                  </a:lnTo>
                  <a:lnTo>
                    <a:pt x="0" y="1732181"/>
                  </a:lnTo>
                  <a:lnTo>
                    <a:pt x="161195" y="1706590"/>
                  </a:lnTo>
                  <a:cubicBezTo>
                    <a:pt x="237638" y="1691378"/>
                    <a:pt x="313477" y="1673222"/>
                    <a:pt x="388463" y="1652268"/>
                  </a:cubicBezTo>
                  <a:cubicBezTo>
                    <a:pt x="538529" y="1610539"/>
                    <a:pt x="684898" y="1556543"/>
                    <a:pt x="826716" y="1493950"/>
                  </a:cubicBezTo>
                  <a:cubicBezTo>
                    <a:pt x="1111207" y="1370107"/>
                    <a:pt x="1376832" y="1205881"/>
                    <a:pt x="1609847" y="1007535"/>
                  </a:cubicBezTo>
                  <a:cubicBezTo>
                    <a:pt x="1725975" y="908049"/>
                    <a:pt x="1833571" y="799519"/>
                    <a:pt x="1929982" y="682930"/>
                  </a:cubicBezTo>
                  <a:cubicBezTo>
                    <a:pt x="2026581" y="566520"/>
                    <a:pt x="2111806" y="441692"/>
                    <a:pt x="2183093" y="310149"/>
                  </a:cubicBezTo>
                  <a:cubicBezTo>
                    <a:pt x="2218738" y="244422"/>
                    <a:pt x="2251396" y="177150"/>
                    <a:pt x="2280286" y="10843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sz="80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1C2B9A82-4826-4BF4-A16E-0B005FE7617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05" y="1"/>
              <a:ext cx="2491105" cy="1943661"/>
            </a:xfrm>
            <a:custGeom>
              <a:avLst/>
              <a:gdLst>
                <a:gd name="connsiteX0" fmla="*/ 1995408 w 2491105"/>
                <a:gd name="connsiteY0" fmla="*/ 0 h 1943661"/>
                <a:gd name="connsiteX1" fmla="*/ 2491105 w 2491105"/>
                <a:gd name="connsiteY1" fmla="*/ 0 h 1943661"/>
                <a:gd name="connsiteX2" fmla="*/ 2434705 w 2491105"/>
                <a:gd name="connsiteY2" fmla="*/ 174009 h 1943661"/>
                <a:gd name="connsiteX3" fmla="*/ 92457 w 2491105"/>
                <a:gd name="connsiteY3" fmla="*/ 1931703 h 1943661"/>
                <a:gd name="connsiteX4" fmla="*/ 0 w 2491105"/>
                <a:gd name="connsiteY4" fmla="*/ 1943661 h 1943661"/>
                <a:gd name="connsiteX5" fmla="*/ 0 w 2491105"/>
                <a:gd name="connsiteY5" fmla="*/ 1491489 h 1943661"/>
                <a:gd name="connsiteX6" fmla="*/ 34107 w 2491105"/>
                <a:gd name="connsiteY6" fmla="*/ 1486836 h 1943661"/>
                <a:gd name="connsiteX7" fmla="*/ 497577 w 2491105"/>
                <a:gd name="connsiteY7" fmla="*/ 1360598 h 1943661"/>
                <a:gd name="connsiteX8" fmla="*/ 1321566 w 2491105"/>
                <a:gd name="connsiteY8" fmla="*/ 897645 h 1943661"/>
                <a:gd name="connsiteX9" fmla="*/ 1891495 w 2491105"/>
                <a:gd name="connsiteY9" fmla="*/ 230078 h 1943661"/>
                <a:gd name="connsiteX10" fmla="*/ 1961469 w 2491105"/>
                <a:gd name="connsiteY10" fmla="*/ 87885 h 19436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2491105" h="1943661">
                  <a:moveTo>
                    <a:pt x="1995408" y="0"/>
                  </a:moveTo>
                  <a:lnTo>
                    <a:pt x="2491105" y="0"/>
                  </a:lnTo>
                  <a:lnTo>
                    <a:pt x="2434705" y="174009"/>
                  </a:lnTo>
                  <a:cubicBezTo>
                    <a:pt x="2087512" y="1067655"/>
                    <a:pt x="1129122" y="1753877"/>
                    <a:pt x="92457" y="1931703"/>
                  </a:cubicBezTo>
                  <a:lnTo>
                    <a:pt x="0" y="1943661"/>
                  </a:lnTo>
                  <a:lnTo>
                    <a:pt x="0" y="1491489"/>
                  </a:lnTo>
                  <a:lnTo>
                    <a:pt x="34107" y="1486836"/>
                  </a:lnTo>
                  <a:cubicBezTo>
                    <a:pt x="189055" y="1458696"/>
                    <a:pt x="343908" y="1416565"/>
                    <a:pt x="497577" y="1360598"/>
                  </a:cubicBezTo>
                  <a:cubicBezTo>
                    <a:pt x="796856" y="1251889"/>
                    <a:pt x="1081725" y="1091781"/>
                    <a:pt x="1321566" y="897645"/>
                  </a:cubicBezTo>
                  <a:cubicBezTo>
                    <a:pt x="1565577" y="700195"/>
                    <a:pt x="1757355" y="475523"/>
                    <a:pt x="1891495" y="230078"/>
                  </a:cubicBezTo>
                  <a:cubicBezTo>
                    <a:pt x="1917197" y="183033"/>
                    <a:pt x="1940526" y="135619"/>
                    <a:pt x="1961469" y="87885"/>
                  </a:cubicBezTo>
                  <a:close/>
                </a:path>
              </a:pathLst>
            </a:custGeom>
            <a:gradFill>
              <a:gsLst>
                <a:gs pos="2000">
                  <a:schemeClr val="bg1">
                    <a:alpha val="10000"/>
                  </a:schemeClr>
                </a:gs>
                <a:gs pos="16000">
                  <a:schemeClr val="accent6">
                    <a:alpha val="10000"/>
                  </a:schemeClr>
                </a:gs>
                <a:gs pos="100000">
                  <a:schemeClr val="bg1">
                    <a:alpha val="10000"/>
                  </a:schemeClr>
                </a:gs>
                <a:gs pos="85000">
                  <a:schemeClr val="accent1">
                    <a:alpha val="10000"/>
                  </a:schemeClr>
                </a:gs>
              </a:gsLst>
              <a:lin ang="12000000" scaled="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5019533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111D09-5356-41E8-B068-39013BD97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GB" b="1" dirty="0"/>
              <a:t>Global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A1B6E-728E-47A2-A0CE-70C98620FC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These are integral to our course and your preparation for </a:t>
            </a:r>
            <a:r>
              <a:rPr lang="en-GB"/>
              <a:t>the Individual Oral.</a:t>
            </a:r>
          </a:p>
        </p:txBody>
      </p:sp>
    </p:spTree>
    <p:extLst>
      <p:ext uri="{BB962C8B-B14F-4D97-AF65-F5344CB8AC3E}">
        <p14:creationId xmlns:p14="http://schemas.microsoft.com/office/powerpoint/2010/main" val="1769355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504AC92FCAD049B442E7F377828B2F" ma:contentTypeVersion="" ma:contentTypeDescription="Create a new document." ma:contentTypeScope="" ma:versionID="aa2ab0815c4199f5227fde4cefb7c456">
  <xsd:schema xmlns:xsd="http://www.w3.org/2001/XMLSchema" xmlns:xs="http://www.w3.org/2001/XMLSchema" xmlns:p="http://schemas.microsoft.com/office/2006/metadata/properties" xmlns:ns2="088707e8-fca3-4b50-8023-506d0169dc9e" xmlns:ns3="c93c2b0a-439a-4c13-8661-7726fd6caa52" targetNamespace="http://schemas.microsoft.com/office/2006/metadata/properties" ma:root="true" ma:fieldsID="c51cb4d4dda86b9a8e58169aacd5e648" ns2:_="" ns3:_="">
    <xsd:import namespace="088707e8-fca3-4b50-8023-506d0169dc9e"/>
    <xsd:import namespace="c93c2b0a-439a-4c13-8661-7726fd6caa5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8707e8-fca3-4b50-8023-506d0169dc9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d604fc1b-baae-4d09-9665-978b48accf1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3c2b0a-439a-4c13-8661-7726fd6caa52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69229ca3-656d-46dd-b9f6-7f231e5742b4}" ma:internalName="TaxCatchAll" ma:showField="CatchAllData" ma:web="c93c2b0a-439a-4c13-8661-7726fd6caa5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93c2b0a-439a-4c13-8661-7726fd6caa52" xsi:nil="true"/>
    <lcf76f155ced4ddcb4097134ff3c332f xmlns="088707e8-fca3-4b50-8023-506d0169dc9e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472C18-0569-4F72-A1D8-6615214B9D83}"/>
</file>

<file path=customXml/itemProps2.xml><?xml version="1.0" encoding="utf-8"?>
<ds:datastoreItem xmlns:ds="http://schemas.openxmlformats.org/officeDocument/2006/customXml" ds:itemID="{E631A679-3143-4B5B-A489-DB109B3BA01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7F2EA9C-ED7F-409E-9808-A83248E5D89B}">
  <ds:schemaRefs>
    <ds:schemaRef ds:uri="http://schemas.openxmlformats.org/package/2006/metadata/core-properties"/>
    <ds:schemaRef ds:uri="http://purl.org/dc/elements/1.1/"/>
    <ds:schemaRef ds:uri="c93c2b0a-439a-4c13-8661-7726fd6caa52"/>
    <ds:schemaRef ds:uri="http://schemas.microsoft.com/office/infopath/2007/PartnerControls"/>
    <ds:schemaRef ds:uri="088707e8-fca3-4b50-8023-506d0169dc9e"/>
    <ds:schemaRef ds:uri="http://purl.org/dc/dcmitype/"/>
    <ds:schemaRef ds:uri="http://purl.org/dc/terms/"/>
    <ds:schemaRef ds:uri="http://www.w3.org/XML/1998/namespace"/>
    <ds:schemaRef ds:uri="http://schemas.microsoft.com/office/2006/documentManagement/typ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1015</Words>
  <Application>Microsoft Office PowerPoint</Application>
  <PresentationFormat>Widescreen</PresentationFormat>
  <Paragraphs>72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Segoe UI</vt:lpstr>
      <vt:lpstr>Tahoma</vt:lpstr>
      <vt:lpstr>Office Theme</vt:lpstr>
      <vt:lpstr>I.B. English Literature A Course Outline  </vt:lpstr>
      <vt:lpstr>PowerPoint Presentation</vt:lpstr>
      <vt:lpstr>How is the course assessed?  The course is assessed differently depending on if you are a HL or SL student:</vt:lpstr>
      <vt:lpstr>What are the expectations?</vt:lpstr>
      <vt:lpstr>What else do I need to know? There are three areas of exploration which underpin the course:    </vt:lpstr>
      <vt:lpstr>PowerPoint Presentation</vt:lpstr>
      <vt:lpstr>Global Issues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I.B. English Literature A Course Outline  </dc:title>
  <dc:creator>Sarah Sones</dc:creator>
  <cp:lastModifiedBy>Sarah Sones</cp:lastModifiedBy>
  <cp:revision>5</cp:revision>
  <dcterms:created xsi:type="dcterms:W3CDTF">2020-04-22T12:23:33Z</dcterms:created>
  <dcterms:modified xsi:type="dcterms:W3CDTF">2022-06-07T13:05:58Z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0x01010052504AC92FCAD049B442E7F377828B2F</vt:lpwstr>
  </property>
</Properties>
</file>