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60" r:id="rId8"/>
    <p:sldId id="261" r:id="rId9"/>
    <p:sldId id="25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108" d="100"/>
          <a:sy n="108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E33C4-DD19-48C2-B6FF-2AD51B9D19E0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91B465-2FCE-4DD4-A3B8-D99EC66B791B}">
      <dgm:prSet phldrT="[Text]"/>
      <dgm:spPr/>
      <dgm:t>
        <a:bodyPr/>
        <a:lstStyle/>
        <a:p>
          <a:r>
            <a:rPr lang="en-GB" dirty="0"/>
            <a:t>FILM TEXT</a:t>
          </a:r>
        </a:p>
      </dgm:t>
    </dgm:pt>
    <dgm:pt modelId="{1EB86C44-9D4B-4F1B-9DA8-EBF1AF40404C}" type="parTrans" cxnId="{7D787409-188D-4B19-A771-421418B3275B}">
      <dgm:prSet/>
      <dgm:spPr/>
      <dgm:t>
        <a:bodyPr/>
        <a:lstStyle/>
        <a:p>
          <a:endParaRPr lang="en-GB"/>
        </a:p>
      </dgm:t>
    </dgm:pt>
    <dgm:pt modelId="{60F78FE6-1569-4AD7-8C88-0E080F88FD2A}" type="sibTrans" cxnId="{7D787409-188D-4B19-A771-421418B3275B}">
      <dgm:prSet/>
      <dgm:spPr/>
      <dgm:t>
        <a:bodyPr/>
        <a:lstStyle/>
        <a:p>
          <a:endParaRPr lang="en-GB"/>
        </a:p>
      </dgm:t>
    </dgm:pt>
    <dgm:pt modelId="{E67F47F4-232F-490B-889A-99383E153EBE}">
      <dgm:prSet phldrT="[Text]"/>
      <dgm:spPr/>
      <dgm:t>
        <a:bodyPr/>
        <a:lstStyle/>
        <a:p>
          <a:r>
            <a:rPr lang="en-GB" dirty="0"/>
            <a:t>Micro Elements</a:t>
          </a:r>
        </a:p>
      </dgm:t>
    </dgm:pt>
    <dgm:pt modelId="{26B988E7-CE2A-44B2-A448-50CD2C658BDD}" type="parTrans" cxnId="{0823977F-67E8-461B-BD4D-F12494D10B06}">
      <dgm:prSet/>
      <dgm:spPr/>
      <dgm:t>
        <a:bodyPr/>
        <a:lstStyle/>
        <a:p>
          <a:endParaRPr lang="en-GB"/>
        </a:p>
      </dgm:t>
    </dgm:pt>
    <dgm:pt modelId="{8D34A658-D7FD-4D14-B528-57F721D9BAD4}" type="sibTrans" cxnId="{0823977F-67E8-461B-BD4D-F12494D10B06}">
      <dgm:prSet/>
      <dgm:spPr/>
      <dgm:t>
        <a:bodyPr/>
        <a:lstStyle/>
        <a:p>
          <a:endParaRPr lang="en-GB"/>
        </a:p>
      </dgm:t>
    </dgm:pt>
    <dgm:pt modelId="{E65E5DDD-1998-4613-80D1-0C5A139A63F1}">
      <dgm:prSet phldrT="[Text]"/>
      <dgm:spPr/>
      <dgm:t>
        <a:bodyPr/>
        <a:lstStyle/>
        <a:p>
          <a:r>
            <a:rPr lang="en-GB" dirty="0"/>
            <a:t>Macro Elements</a:t>
          </a:r>
        </a:p>
      </dgm:t>
    </dgm:pt>
    <dgm:pt modelId="{10B5D796-0BF9-49E9-BFE7-861CDB37279D}" type="parTrans" cxnId="{024B4398-B85E-405B-A86A-11B212F7B5FD}">
      <dgm:prSet/>
      <dgm:spPr/>
      <dgm:t>
        <a:bodyPr/>
        <a:lstStyle/>
        <a:p>
          <a:endParaRPr lang="en-GB"/>
        </a:p>
      </dgm:t>
    </dgm:pt>
    <dgm:pt modelId="{3A7D73E5-E9B6-4C24-873C-4DE63BAB5F83}" type="sibTrans" cxnId="{024B4398-B85E-405B-A86A-11B212F7B5FD}">
      <dgm:prSet/>
      <dgm:spPr/>
      <dgm:t>
        <a:bodyPr/>
        <a:lstStyle/>
        <a:p>
          <a:endParaRPr lang="en-GB"/>
        </a:p>
      </dgm:t>
    </dgm:pt>
    <dgm:pt modelId="{1C8B4764-F604-48A6-A2C6-43D1D64A662B}" type="pres">
      <dgm:prSet presAssocID="{FA1E33C4-DD19-48C2-B6FF-2AD51B9D19E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F5701FC-8D29-41AD-A083-8E3E8F02F05B}" type="pres">
      <dgm:prSet presAssocID="{B491B465-2FCE-4DD4-A3B8-D99EC66B791B}" presName="root" presStyleCnt="0">
        <dgm:presLayoutVars>
          <dgm:chMax/>
          <dgm:chPref val="4"/>
        </dgm:presLayoutVars>
      </dgm:prSet>
      <dgm:spPr/>
    </dgm:pt>
    <dgm:pt modelId="{D811A7DE-6123-4A3B-A6AC-7245FC6DFE5C}" type="pres">
      <dgm:prSet presAssocID="{B491B465-2FCE-4DD4-A3B8-D99EC66B791B}" presName="rootComposite" presStyleCnt="0">
        <dgm:presLayoutVars/>
      </dgm:prSet>
      <dgm:spPr/>
    </dgm:pt>
    <dgm:pt modelId="{9607A556-5103-489D-B57E-7950650FA956}" type="pres">
      <dgm:prSet presAssocID="{B491B465-2FCE-4DD4-A3B8-D99EC66B791B}" presName="rootText" presStyleLbl="node0" presStyleIdx="0" presStyleCnt="1">
        <dgm:presLayoutVars>
          <dgm:chMax/>
          <dgm:chPref val="4"/>
        </dgm:presLayoutVars>
      </dgm:prSet>
      <dgm:spPr/>
    </dgm:pt>
    <dgm:pt modelId="{57F785CD-78A2-4100-A055-28B3F8330EE0}" type="pres">
      <dgm:prSet presAssocID="{B491B465-2FCE-4DD4-A3B8-D99EC66B791B}" presName="childShape" presStyleCnt="0">
        <dgm:presLayoutVars>
          <dgm:chMax val="0"/>
          <dgm:chPref val="0"/>
        </dgm:presLayoutVars>
      </dgm:prSet>
      <dgm:spPr/>
    </dgm:pt>
    <dgm:pt modelId="{04BA18F5-4AFD-4C14-B1CF-BD84BBCAFC50}" type="pres">
      <dgm:prSet presAssocID="{E67F47F4-232F-490B-889A-99383E153EBE}" presName="childComposite" presStyleCnt="0">
        <dgm:presLayoutVars>
          <dgm:chMax val="0"/>
          <dgm:chPref val="0"/>
        </dgm:presLayoutVars>
      </dgm:prSet>
      <dgm:spPr/>
    </dgm:pt>
    <dgm:pt modelId="{B10D93F6-08DA-4772-9EE5-077E8A417329}" type="pres">
      <dgm:prSet presAssocID="{E67F47F4-232F-490B-889A-99383E153EBE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2D455F0A-E326-49B6-BCD5-C8CA109D3CE0}" type="pres">
      <dgm:prSet presAssocID="{E67F47F4-232F-490B-889A-99383E153EB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E8DE7316-0444-4A02-BD2B-118D867E9598}" type="pres">
      <dgm:prSet presAssocID="{E65E5DDD-1998-4613-80D1-0C5A139A63F1}" presName="childComposite" presStyleCnt="0">
        <dgm:presLayoutVars>
          <dgm:chMax val="0"/>
          <dgm:chPref val="0"/>
        </dgm:presLayoutVars>
      </dgm:prSet>
      <dgm:spPr/>
    </dgm:pt>
    <dgm:pt modelId="{6433FD8A-13D4-4041-927A-F95FD341AEB8}" type="pres">
      <dgm:prSet presAssocID="{E65E5DDD-1998-4613-80D1-0C5A139A63F1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frica and Europe"/>
        </a:ext>
      </dgm:extLst>
    </dgm:pt>
    <dgm:pt modelId="{C9F8F90B-0788-4828-BE54-65CBFA49F070}" type="pres">
      <dgm:prSet presAssocID="{E65E5DDD-1998-4613-80D1-0C5A139A63F1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2217604-E346-4FDC-854B-BB6FC3F1709E}" type="presOf" srcId="{E65E5DDD-1998-4613-80D1-0C5A139A63F1}" destId="{C9F8F90B-0788-4828-BE54-65CBFA49F070}" srcOrd="0" destOrd="0" presId="urn:microsoft.com/office/officeart/2008/layout/PictureAccentList"/>
    <dgm:cxn modelId="{7D787409-188D-4B19-A771-421418B3275B}" srcId="{FA1E33C4-DD19-48C2-B6FF-2AD51B9D19E0}" destId="{B491B465-2FCE-4DD4-A3B8-D99EC66B791B}" srcOrd="0" destOrd="0" parTransId="{1EB86C44-9D4B-4F1B-9DA8-EBF1AF40404C}" sibTransId="{60F78FE6-1569-4AD7-8C88-0E080F88FD2A}"/>
    <dgm:cxn modelId="{07E5D11D-5635-4763-8075-C18EF8D1E76B}" type="presOf" srcId="{FA1E33C4-DD19-48C2-B6FF-2AD51B9D19E0}" destId="{1C8B4764-F604-48A6-A2C6-43D1D64A662B}" srcOrd="0" destOrd="0" presId="urn:microsoft.com/office/officeart/2008/layout/PictureAccentList"/>
    <dgm:cxn modelId="{3B69F26C-1BC0-413B-A2D9-516B11292A9F}" type="presOf" srcId="{E67F47F4-232F-490B-889A-99383E153EBE}" destId="{2D455F0A-E326-49B6-BCD5-C8CA109D3CE0}" srcOrd="0" destOrd="0" presId="urn:microsoft.com/office/officeart/2008/layout/PictureAccentList"/>
    <dgm:cxn modelId="{0823977F-67E8-461B-BD4D-F12494D10B06}" srcId="{B491B465-2FCE-4DD4-A3B8-D99EC66B791B}" destId="{E67F47F4-232F-490B-889A-99383E153EBE}" srcOrd="0" destOrd="0" parTransId="{26B988E7-CE2A-44B2-A448-50CD2C658BDD}" sibTransId="{8D34A658-D7FD-4D14-B528-57F721D9BAD4}"/>
    <dgm:cxn modelId="{024B4398-B85E-405B-A86A-11B212F7B5FD}" srcId="{B491B465-2FCE-4DD4-A3B8-D99EC66B791B}" destId="{E65E5DDD-1998-4613-80D1-0C5A139A63F1}" srcOrd="1" destOrd="0" parTransId="{10B5D796-0BF9-49E9-BFE7-861CDB37279D}" sibTransId="{3A7D73E5-E9B6-4C24-873C-4DE63BAB5F83}"/>
    <dgm:cxn modelId="{378768C6-290D-4184-A3CF-333BB3C5FE91}" type="presOf" srcId="{B491B465-2FCE-4DD4-A3B8-D99EC66B791B}" destId="{9607A556-5103-489D-B57E-7950650FA956}" srcOrd="0" destOrd="0" presId="urn:microsoft.com/office/officeart/2008/layout/PictureAccentList"/>
    <dgm:cxn modelId="{F4FB77E1-D3E4-4474-805C-E4202F8BECD4}" type="presParOf" srcId="{1C8B4764-F604-48A6-A2C6-43D1D64A662B}" destId="{FF5701FC-8D29-41AD-A083-8E3E8F02F05B}" srcOrd="0" destOrd="0" presId="urn:microsoft.com/office/officeart/2008/layout/PictureAccentList"/>
    <dgm:cxn modelId="{19FA9A89-FD98-41A5-A8D0-8D2FE924604F}" type="presParOf" srcId="{FF5701FC-8D29-41AD-A083-8E3E8F02F05B}" destId="{D811A7DE-6123-4A3B-A6AC-7245FC6DFE5C}" srcOrd="0" destOrd="0" presId="urn:microsoft.com/office/officeart/2008/layout/PictureAccentList"/>
    <dgm:cxn modelId="{356DE09E-8F3E-470E-842D-2F29849A1C8B}" type="presParOf" srcId="{D811A7DE-6123-4A3B-A6AC-7245FC6DFE5C}" destId="{9607A556-5103-489D-B57E-7950650FA956}" srcOrd="0" destOrd="0" presId="urn:microsoft.com/office/officeart/2008/layout/PictureAccentList"/>
    <dgm:cxn modelId="{59F0189A-0B29-442F-9B4B-3C158DEAE59F}" type="presParOf" srcId="{FF5701FC-8D29-41AD-A083-8E3E8F02F05B}" destId="{57F785CD-78A2-4100-A055-28B3F8330EE0}" srcOrd="1" destOrd="0" presId="urn:microsoft.com/office/officeart/2008/layout/PictureAccentList"/>
    <dgm:cxn modelId="{E2AFC34E-6522-42F5-8BEE-8AE0AFC9D45F}" type="presParOf" srcId="{57F785CD-78A2-4100-A055-28B3F8330EE0}" destId="{04BA18F5-4AFD-4C14-B1CF-BD84BBCAFC50}" srcOrd="0" destOrd="0" presId="urn:microsoft.com/office/officeart/2008/layout/PictureAccentList"/>
    <dgm:cxn modelId="{AF240884-9ACE-4A9F-8C82-7E27EE2C61DD}" type="presParOf" srcId="{04BA18F5-4AFD-4C14-B1CF-BD84BBCAFC50}" destId="{B10D93F6-08DA-4772-9EE5-077E8A417329}" srcOrd="0" destOrd="0" presId="urn:microsoft.com/office/officeart/2008/layout/PictureAccentList"/>
    <dgm:cxn modelId="{519C837B-5BD7-403A-97BC-57DAA412B867}" type="presParOf" srcId="{04BA18F5-4AFD-4C14-B1CF-BD84BBCAFC50}" destId="{2D455F0A-E326-49B6-BCD5-C8CA109D3CE0}" srcOrd="1" destOrd="0" presId="urn:microsoft.com/office/officeart/2008/layout/PictureAccentList"/>
    <dgm:cxn modelId="{6E80716A-52CB-45D8-98FA-06B871F1FE0A}" type="presParOf" srcId="{57F785CD-78A2-4100-A055-28B3F8330EE0}" destId="{E8DE7316-0444-4A02-BD2B-118D867E9598}" srcOrd="1" destOrd="0" presId="urn:microsoft.com/office/officeart/2008/layout/PictureAccentList"/>
    <dgm:cxn modelId="{535AAB0C-9431-4749-8940-16ED0F46D2CE}" type="presParOf" srcId="{E8DE7316-0444-4A02-BD2B-118D867E9598}" destId="{6433FD8A-13D4-4041-927A-F95FD341AEB8}" srcOrd="0" destOrd="0" presId="urn:microsoft.com/office/officeart/2008/layout/PictureAccentList"/>
    <dgm:cxn modelId="{389872C2-6AA4-47D4-8D1B-C6CC380087F4}" type="presParOf" srcId="{E8DE7316-0444-4A02-BD2B-118D867E9598}" destId="{C9F8F90B-0788-4828-BE54-65CBFA49F07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0E3F1-0B90-4A71-898E-AC2B0ED9546B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8AA5CA0-80EA-4B69-9018-67AE0B32A48E}">
      <dgm:prSet/>
      <dgm:spPr/>
      <dgm:t>
        <a:bodyPr/>
        <a:lstStyle/>
        <a:p>
          <a:r>
            <a:rPr lang="en-GB" b="1"/>
            <a:t>Mise- En- Scene</a:t>
          </a:r>
          <a:endParaRPr lang="en-US"/>
        </a:p>
      </dgm:t>
    </dgm:pt>
    <dgm:pt modelId="{7ACB53E4-50BA-4ED6-AC4D-86F041B995E4}" type="parTrans" cxnId="{D05AE548-56F9-4D88-81CC-D85D2DAD55CA}">
      <dgm:prSet/>
      <dgm:spPr/>
      <dgm:t>
        <a:bodyPr/>
        <a:lstStyle/>
        <a:p>
          <a:endParaRPr lang="en-US"/>
        </a:p>
      </dgm:t>
    </dgm:pt>
    <dgm:pt modelId="{487AA871-2567-4965-A0B0-2B4DC94B93BB}" type="sibTrans" cxnId="{D05AE548-56F9-4D88-81CC-D85D2DAD55CA}">
      <dgm:prSet/>
      <dgm:spPr/>
      <dgm:t>
        <a:bodyPr/>
        <a:lstStyle/>
        <a:p>
          <a:endParaRPr lang="en-US"/>
        </a:p>
      </dgm:t>
    </dgm:pt>
    <dgm:pt modelId="{6F3DC82D-402A-4CD8-8D1D-3803DCCA868B}">
      <dgm:prSet/>
      <dgm:spPr/>
      <dgm:t>
        <a:bodyPr/>
        <a:lstStyle/>
        <a:p>
          <a:r>
            <a:rPr lang="en-GB" b="1"/>
            <a:t>Sound</a:t>
          </a:r>
          <a:endParaRPr lang="en-US"/>
        </a:p>
      </dgm:t>
    </dgm:pt>
    <dgm:pt modelId="{C99E4C2F-5A11-4A86-8F05-DC11CFDF44BF}" type="parTrans" cxnId="{A1657D3D-0FC5-45B8-B593-284548B26060}">
      <dgm:prSet/>
      <dgm:spPr/>
      <dgm:t>
        <a:bodyPr/>
        <a:lstStyle/>
        <a:p>
          <a:endParaRPr lang="en-US"/>
        </a:p>
      </dgm:t>
    </dgm:pt>
    <dgm:pt modelId="{E2B844A3-1CCE-403F-8FDC-6A9FBEC52CA1}" type="sibTrans" cxnId="{A1657D3D-0FC5-45B8-B593-284548B26060}">
      <dgm:prSet/>
      <dgm:spPr/>
      <dgm:t>
        <a:bodyPr/>
        <a:lstStyle/>
        <a:p>
          <a:endParaRPr lang="en-US"/>
        </a:p>
      </dgm:t>
    </dgm:pt>
    <dgm:pt modelId="{9ABBBCA7-BD73-47B9-B1B1-FCC12A6246EA}">
      <dgm:prSet/>
      <dgm:spPr/>
      <dgm:t>
        <a:bodyPr/>
        <a:lstStyle/>
        <a:p>
          <a:r>
            <a:rPr lang="en-GB" b="1"/>
            <a:t>Cinematography</a:t>
          </a:r>
          <a:endParaRPr lang="en-US"/>
        </a:p>
      </dgm:t>
    </dgm:pt>
    <dgm:pt modelId="{3743AD03-9BD5-4B35-93F1-4C215436789B}" type="parTrans" cxnId="{978E068C-CC09-4A92-AA26-2D869F70C236}">
      <dgm:prSet/>
      <dgm:spPr/>
      <dgm:t>
        <a:bodyPr/>
        <a:lstStyle/>
        <a:p>
          <a:endParaRPr lang="en-US"/>
        </a:p>
      </dgm:t>
    </dgm:pt>
    <dgm:pt modelId="{1099E868-B38C-486A-AC7C-DD111607C557}" type="sibTrans" cxnId="{978E068C-CC09-4A92-AA26-2D869F70C236}">
      <dgm:prSet/>
      <dgm:spPr/>
      <dgm:t>
        <a:bodyPr/>
        <a:lstStyle/>
        <a:p>
          <a:endParaRPr lang="en-US"/>
        </a:p>
      </dgm:t>
    </dgm:pt>
    <dgm:pt modelId="{C5E639CD-E6BE-49D0-BAF5-D9A28D25DA14}">
      <dgm:prSet/>
      <dgm:spPr/>
      <dgm:t>
        <a:bodyPr/>
        <a:lstStyle/>
        <a:p>
          <a:r>
            <a:rPr lang="en-GB" b="1"/>
            <a:t>Editing</a:t>
          </a:r>
          <a:endParaRPr lang="en-US"/>
        </a:p>
      </dgm:t>
    </dgm:pt>
    <dgm:pt modelId="{95406A32-112F-432F-ADBC-F55CD16B383E}" type="parTrans" cxnId="{D4A10893-56D0-42E6-8B55-1A971E269631}">
      <dgm:prSet/>
      <dgm:spPr/>
      <dgm:t>
        <a:bodyPr/>
        <a:lstStyle/>
        <a:p>
          <a:endParaRPr lang="en-US"/>
        </a:p>
      </dgm:t>
    </dgm:pt>
    <dgm:pt modelId="{58E03F2E-5532-4298-9C86-908930268681}" type="sibTrans" cxnId="{D4A10893-56D0-42E6-8B55-1A971E269631}">
      <dgm:prSet/>
      <dgm:spPr/>
      <dgm:t>
        <a:bodyPr/>
        <a:lstStyle/>
        <a:p>
          <a:endParaRPr lang="en-US"/>
        </a:p>
      </dgm:t>
    </dgm:pt>
    <dgm:pt modelId="{663C5D7F-D31D-4146-B3F4-C873453D423F}" type="pres">
      <dgm:prSet presAssocID="{7F60E3F1-0B90-4A71-898E-AC2B0ED9546B}" presName="compositeShape" presStyleCnt="0">
        <dgm:presLayoutVars>
          <dgm:chMax val="7"/>
          <dgm:dir/>
          <dgm:resizeHandles val="exact"/>
        </dgm:presLayoutVars>
      </dgm:prSet>
      <dgm:spPr/>
    </dgm:pt>
    <dgm:pt modelId="{921FABE1-8CC0-4A14-B196-4D4D25D79DAF}" type="pres">
      <dgm:prSet presAssocID="{7F60E3F1-0B90-4A71-898E-AC2B0ED9546B}" presName="wedge1" presStyleLbl="node1" presStyleIdx="0" presStyleCnt="4"/>
      <dgm:spPr/>
    </dgm:pt>
    <dgm:pt modelId="{0075AF63-0D57-4A58-B900-59DD421F79ED}" type="pres">
      <dgm:prSet presAssocID="{7F60E3F1-0B90-4A71-898E-AC2B0ED9546B}" presName="dummy1a" presStyleCnt="0"/>
      <dgm:spPr/>
    </dgm:pt>
    <dgm:pt modelId="{389F3079-A44A-4FC1-B388-35DC0EDF6582}" type="pres">
      <dgm:prSet presAssocID="{7F60E3F1-0B90-4A71-898E-AC2B0ED9546B}" presName="dummy1b" presStyleCnt="0"/>
      <dgm:spPr/>
    </dgm:pt>
    <dgm:pt modelId="{1843B0A4-D000-4193-8A5E-872CB321B029}" type="pres">
      <dgm:prSet presAssocID="{7F60E3F1-0B90-4A71-898E-AC2B0ED9546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220839-8A24-4171-950A-6F477AC5A344}" type="pres">
      <dgm:prSet presAssocID="{7F60E3F1-0B90-4A71-898E-AC2B0ED9546B}" presName="wedge2" presStyleLbl="node1" presStyleIdx="1" presStyleCnt="4"/>
      <dgm:spPr/>
    </dgm:pt>
    <dgm:pt modelId="{084D5E61-219B-4829-9BD5-410CB0AC5665}" type="pres">
      <dgm:prSet presAssocID="{7F60E3F1-0B90-4A71-898E-AC2B0ED9546B}" presName="dummy2a" presStyleCnt="0"/>
      <dgm:spPr/>
    </dgm:pt>
    <dgm:pt modelId="{9993A75A-87D4-4F04-8D69-D8478D1E36B2}" type="pres">
      <dgm:prSet presAssocID="{7F60E3F1-0B90-4A71-898E-AC2B0ED9546B}" presName="dummy2b" presStyleCnt="0"/>
      <dgm:spPr/>
    </dgm:pt>
    <dgm:pt modelId="{924DB8AC-3544-4F8F-8B0B-520E3F13301D}" type="pres">
      <dgm:prSet presAssocID="{7F60E3F1-0B90-4A71-898E-AC2B0ED9546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9935DC-79E1-435D-93B1-797B425DECA0}" type="pres">
      <dgm:prSet presAssocID="{7F60E3F1-0B90-4A71-898E-AC2B0ED9546B}" presName="wedge3" presStyleLbl="node1" presStyleIdx="2" presStyleCnt="4"/>
      <dgm:spPr/>
    </dgm:pt>
    <dgm:pt modelId="{7E56B321-7D1D-4D6D-A970-95FC81A73AB4}" type="pres">
      <dgm:prSet presAssocID="{7F60E3F1-0B90-4A71-898E-AC2B0ED9546B}" presName="dummy3a" presStyleCnt="0"/>
      <dgm:spPr/>
    </dgm:pt>
    <dgm:pt modelId="{48FFC76C-026B-4DA0-8CC0-1F0664BC374B}" type="pres">
      <dgm:prSet presAssocID="{7F60E3F1-0B90-4A71-898E-AC2B0ED9546B}" presName="dummy3b" presStyleCnt="0"/>
      <dgm:spPr/>
    </dgm:pt>
    <dgm:pt modelId="{96589E7A-8B27-4633-B3D9-386ECAB45FA0}" type="pres">
      <dgm:prSet presAssocID="{7F60E3F1-0B90-4A71-898E-AC2B0ED9546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DC2188-746A-4C96-AF72-24E5415C23D9}" type="pres">
      <dgm:prSet presAssocID="{7F60E3F1-0B90-4A71-898E-AC2B0ED9546B}" presName="wedge4" presStyleLbl="node1" presStyleIdx="3" presStyleCnt="4"/>
      <dgm:spPr/>
    </dgm:pt>
    <dgm:pt modelId="{A9AB6BDE-AEA9-440B-9965-0C2D1EC0051E}" type="pres">
      <dgm:prSet presAssocID="{7F60E3F1-0B90-4A71-898E-AC2B0ED9546B}" presName="dummy4a" presStyleCnt="0"/>
      <dgm:spPr/>
    </dgm:pt>
    <dgm:pt modelId="{D3C8B92C-3FA7-47DB-BF2D-C64220E1B8F6}" type="pres">
      <dgm:prSet presAssocID="{7F60E3F1-0B90-4A71-898E-AC2B0ED9546B}" presName="dummy4b" presStyleCnt="0"/>
      <dgm:spPr/>
    </dgm:pt>
    <dgm:pt modelId="{C317FAD3-F500-417D-91B5-B735A31D94E3}" type="pres">
      <dgm:prSet presAssocID="{7F60E3F1-0B90-4A71-898E-AC2B0ED9546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C248D1-FF98-4886-9277-141BDAD63B4C}" type="pres">
      <dgm:prSet presAssocID="{487AA871-2567-4965-A0B0-2B4DC94B93BB}" presName="arrowWedge1" presStyleLbl="fgSibTrans2D1" presStyleIdx="0" presStyleCnt="4"/>
      <dgm:spPr/>
    </dgm:pt>
    <dgm:pt modelId="{8D96EB2E-1B29-4FD8-A541-773C59CB3FB4}" type="pres">
      <dgm:prSet presAssocID="{E2B844A3-1CCE-403F-8FDC-6A9FBEC52CA1}" presName="arrowWedge2" presStyleLbl="fgSibTrans2D1" presStyleIdx="1" presStyleCnt="4"/>
      <dgm:spPr/>
    </dgm:pt>
    <dgm:pt modelId="{7C900B5F-22F7-450B-8202-8F489B2DC358}" type="pres">
      <dgm:prSet presAssocID="{1099E868-B38C-486A-AC7C-DD111607C557}" presName="arrowWedge3" presStyleLbl="fgSibTrans2D1" presStyleIdx="2" presStyleCnt="4"/>
      <dgm:spPr/>
    </dgm:pt>
    <dgm:pt modelId="{C349E9EB-F34F-46BA-AE77-18EC1B045D97}" type="pres">
      <dgm:prSet presAssocID="{58E03F2E-5532-4298-9C86-908930268681}" presName="arrowWedge4" presStyleLbl="fgSibTrans2D1" presStyleIdx="3" presStyleCnt="4"/>
      <dgm:spPr/>
    </dgm:pt>
  </dgm:ptLst>
  <dgm:cxnLst>
    <dgm:cxn modelId="{F7E01B07-8A3E-4367-A5CA-2EF0E65648D0}" type="presOf" srcId="{C5E639CD-E6BE-49D0-BAF5-D9A28D25DA14}" destId="{C317FAD3-F500-417D-91B5-B735A31D94E3}" srcOrd="1" destOrd="0" presId="urn:microsoft.com/office/officeart/2005/8/layout/cycle8"/>
    <dgm:cxn modelId="{A1657D3D-0FC5-45B8-B593-284548B26060}" srcId="{7F60E3F1-0B90-4A71-898E-AC2B0ED9546B}" destId="{6F3DC82D-402A-4CD8-8D1D-3803DCCA868B}" srcOrd="1" destOrd="0" parTransId="{C99E4C2F-5A11-4A86-8F05-DC11CFDF44BF}" sibTransId="{E2B844A3-1CCE-403F-8FDC-6A9FBEC52CA1}"/>
    <dgm:cxn modelId="{D05AE548-56F9-4D88-81CC-D85D2DAD55CA}" srcId="{7F60E3F1-0B90-4A71-898E-AC2B0ED9546B}" destId="{A8AA5CA0-80EA-4B69-9018-67AE0B32A48E}" srcOrd="0" destOrd="0" parTransId="{7ACB53E4-50BA-4ED6-AC4D-86F041B995E4}" sibTransId="{487AA871-2567-4965-A0B0-2B4DC94B93BB}"/>
    <dgm:cxn modelId="{F89E0771-BE87-435A-93D4-E33C5F35B7FE}" type="presOf" srcId="{6F3DC82D-402A-4CD8-8D1D-3803DCCA868B}" destId="{924DB8AC-3544-4F8F-8B0B-520E3F13301D}" srcOrd="1" destOrd="0" presId="urn:microsoft.com/office/officeart/2005/8/layout/cycle8"/>
    <dgm:cxn modelId="{9EC0E07F-2365-4380-A74E-131071D88B5F}" type="presOf" srcId="{A8AA5CA0-80EA-4B69-9018-67AE0B32A48E}" destId="{1843B0A4-D000-4193-8A5E-872CB321B029}" srcOrd="1" destOrd="0" presId="urn:microsoft.com/office/officeart/2005/8/layout/cycle8"/>
    <dgm:cxn modelId="{978E068C-CC09-4A92-AA26-2D869F70C236}" srcId="{7F60E3F1-0B90-4A71-898E-AC2B0ED9546B}" destId="{9ABBBCA7-BD73-47B9-B1B1-FCC12A6246EA}" srcOrd="2" destOrd="0" parTransId="{3743AD03-9BD5-4B35-93F1-4C215436789B}" sibTransId="{1099E868-B38C-486A-AC7C-DD111607C557}"/>
    <dgm:cxn modelId="{D4A10893-56D0-42E6-8B55-1A971E269631}" srcId="{7F60E3F1-0B90-4A71-898E-AC2B0ED9546B}" destId="{C5E639CD-E6BE-49D0-BAF5-D9A28D25DA14}" srcOrd="3" destOrd="0" parTransId="{95406A32-112F-432F-ADBC-F55CD16B383E}" sibTransId="{58E03F2E-5532-4298-9C86-908930268681}"/>
    <dgm:cxn modelId="{600B2098-A203-4256-AC1A-BBA6F63C0419}" type="presOf" srcId="{6F3DC82D-402A-4CD8-8D1D-3803DCCA868B}" destId="{30220839-8A24-4171-950A-6F477AC5A344}" srcOrd="0" destOrd="0" presId="urn:microsoft.com/office/officeart/2005/8/layout/cycle8"/>
    <dgm:cxn modelId="{E2FE28A2-909F-41DD-BCDF-B0B6A76FC896}" type="presOf" srcId="{9ABBBCA7-BD73-47B9-B1B1-FCC12A6246EA}" destId="{039935DC-79E1-435D-93B1-797B425DECA0}" srcOrd="0" destOrd="0" presId="urn:microsoft.com/office/officeart/2005/8/layout/cycle8"/>
    <dgm:cxn modelId="{4E69E3D1-2016-4683-8D63-34CEEDB42099}" type="presOf" srcId="{A8AA5CA0-80EA-4B69-9018-67AE0B32A48E}" destId="{921FABE1-8CC0-4A14-B196-4D4D25D79DAF}" srcOrd="0" destOrd="0" presId="urn:microsoft.com/office/officeart/2005/8/layout/cycle8"/>
    <dgm:cxn modelId="{117268D5-24AA-41DE-BF1A-CF2117F526A9}" type="presOf" srcId="{9ABBBCA7-BD73-47B9-B1B1-FCC12A6246EA}" destId="{96589E7A-8B27-4633-B3D9-386ECAB45FA0}" srcOrd="1" destOrd="0" presId="urn:microsoft.com/office/officeart/2005/8/layout/cycle8"/>
    <dgm:cxn modelId="{88978CEF-CD89-499C-A016-3C6CD1980138}" type="presOf" srcId="{7F60E3F1-0B90-4A71-898E-AC2B0ED9546B}" destId="{663C5D7F-D31D-4146-B3F4-C873453D423F}" srcOrd="0" destOrd="0" presId="urn:microsoft.com/office/officeart/2005/8/layout/cycle8"/>
    <dgm:cxn modelId="{8140E1FB-A19A-4AC0-B3D6-C579646FC89D}" type="presOf" srcId="{C5E639CD-E6BE-49D0-BAF5-D9A28D25DA14}" destId="{65DC2188-746A-4C96-AF72-24E5415C23D9}" srcOrd="0" destOrd="0" presId="urn:microsoft.com/office/officeart/2005/8/layout/cycle8"/>
    <dgm:cxn modelId="{8FEE75A2-3987-4ECD-A319-8A5842249FCB}" type="presParOf" srcId="{663C5D7F-D31D-4146-B3F4-C873453D423F}" destId="{921FABE1-8CC0-4A14-B196-4D4D25D79DAF}" srcOrd="0" destOrd="0" presId="urn:microsoft.com/office/officeart/2005/8/layout/cycle8"/>
    <dgm:cxn modelId="{B285C9FE-6A50-4F40-AA57-8515A599159F}" type="presParOf" srcId="{663C5D7F-D31D-4146-B3F4-C873453D423F}" destId="{0075AF63-0D57-4A58-B900-59DD421F79ED}" srcOrd="1" destOrd="0" presId="urn:microsoft.com/office/officeart/2005/8/layout/cycle8"/>
    <dgm:cxn modelId="{ED90917D-3E02-4AF4-AB9B-2C82988EA477}" type="presParOf" srcId="{663C5D7F-D31D-4146-B3F4-C873453D423F}" destId="{389F3079-A44A-4FC1-B388-35DC0EDF6582}" srcOrd="2" destOrd="0" presId="urn:microsoft.com/office/officeart/2005/8/layout/cycle8"/>
    <dgm:cxn modelId="{63594D09-1B27-4C57-B441-5D5AE130E6A8}" type="presParOf" srcId="{663C5D7F-D31D-4146-B3F4-C873453D423F}" destId="{1843B0A4-D000-4193-8A5E-872CB321B029}" srcOrd="3" destOrd="0" presId="urn:microsoft.com/office/officeart/2005/8/layout/cycle8"/>
    <dgm:cxn modelId="{431BBDD2-8A6D-4C63-9BE3-BCEDE7845AE2}" type="presParOf" srcId="{663C5D7F-D31D-4146-B3F4-C873453D423F}" destId="{30220839-8A24-4171-950A-6F477AC5A344}" srcOrd="4" destOrd="0" presId="urn:microsoft.com/office/officeart/2005/8/layout/cycle8"/>
    <dgm:cxn modelId="{2D316E4C-1D19-4897-A880-B87C36A35061}" type="presParOf" srcId="{663C5D7F-D31D-4146-B3F4-C873453D423F}" destId="{084D5E61-219B-4829-9BD5-410CB0AC5665}" srcOrd="5" destOrd="0" presId="urn:microsoft.com/office/officeart/2005/8/layout/cycle8"/>
    <dgm:cxn modelId="{3B7DD67F-A060-4F0A-8ADC-9128A97EE952}" type="presParOf" srcId="{663C5D7F-D31D-4146-B3F4-C873453D423F}" destId="{9993A75A-87D4-4F04-8D69-D8478D1E36B2}" srcOrd="6" destOrd="0" presId="urn:microsoft.com/office/officeart/2005/8/layout/cycle8"/>
    <dgm:cxn modelId="{B9455BFC-8796-4725-8A0D-C5283C4FA957}" type="presParOf" srcId="{663C5D7F-D31D-4146-B3F4-C873453D423F}" destId="{924DB8AC-3544-4F8F-8B0B-520E3F13301D}" srcOrd="7" destOrd="0" presId="urn:microsoft.com/office/officeart/2005/8/layout/cycle8"/>
    <dgm:cxn modelId="{2004E842-14E1-4FAA-9E3D-74C6ABF380E6}" type="presParOf" srcId="{663C5D7F-D31D-4146-B3F4-C873453D423F}" destId="{039935DC-79E1-435D-93B1-797B425DECA0}" srcOrd="8" destOrd="0" presId="urn:microsoft.com/office/officeart/2005/8/layout/cycle8"/>
    <dgm:cxn modelId="{A6CDFFDD-D9A5-47C0-9A6C-035D5A059269}" type="presParOf" srcId="{663C5D7F-D31D-4146-B3F4-C873453D423F}" destId="{7E56B321-7D1D-4D6D-A970-95FC81A73AB4}" srcOrd="9" destOrd="0" presId="urn:microsoft.com/office/officeart/2005/8/layout/cycle8"/>
    <dgm:cxn modelId="{CAA52253-2EF3-410A-AEF2-4DE6D70CA0DD}" type="presParOf" srcId="{663C5D7F-D31D-4146-B3F4-C873453D423F}" destId="{48FFC76C-026B-4DA0-8CC0-1F0664BC374B}" srcOrd="10" destOrd="0" presId="urn:microsoft.com/office/officeart/2005/8/layout/cycle8"/>
    <dgm:cxn modelId="{23FC3B0E-7769-4CE0-81EC-5C2823FC9312}" type="presParOf" srcId="{663C5D7F-D31D-4146-B3F4-C873453D423F}" destId="{96589E7A-8B27-4633-B3D9-386ECAB45FA0}" srcOrd="11" destOrd="0" presId="urn:microsoft.com/office/officeart/2005/8/layout/cycle8"/>
    <dgm:cxn modelId="{D85FFE7A-9AFE-4EB8-BEC0-A783AC13D9E2}" type="presParOf" srcId="{663C5D7F-D31D-4146-B3F4-C873453D423F}" destId="{65DC2188-746A-4C96-AF72-24E5415C23D9}" srcOrd="12" destOrd="0" presId="urn:microsoft.com/office/officeart/2005/8/layout/cycle8"/>
    <dgm:cxn modelId="{973FE76E-4FA0-4108-902A-F62C955F7D90}" type="presParOf" srcId="{663C5D7F-D31D-4146-B3F4-C873453D423F}" destId="{A9AB6BDE-AEA9-440B-9965-0C2D1EC0051E}" srcOrd="13" destOrd="0" presId="urn:microsoft.com/office/officeart/2005/8/layout/cycle8"/>
    <dgm:cxn modelId="{4648A53A-4AA4-4D63-9D95-60D7BF52AE47}" type="presParOf" srcId="{663C5D7F-D31D-4146-B3F4-C873453D423F}" destId="{D3C8B92C-3FA7-47DB-BF2D-C64220E1B8F6}" srcOrd="14" destOrd="0" presId="urn:microsoft.com/office/officeart/2005/8/layout/cycle8"/>
    <dgm:cxn modelId="{304A025A-3CF1-461E-8537-AE5A40CA9712}" type="presParOf" srcId="{663C5D7F-D31D-4146-B3F4-C873453D423F}" destId="{C317FAD3-F500-417D-91B5-B735A31D94E3}" srcOrd="15" destOrd="0" presId="urn:microsoft.com/office/officeart/2005/8/layout/cycle8"/>
    <dgm:cxn modelId="{340E07AC-8676-4712-BA61-66E5D2CB032C}" type="presParOf" srcId="{663C5D7F-D31D-4146-B3F4-C873453D423F}" destId="{2CC248D1-FF98-4886-9277-141BDAD63B4C}" srcOrd="16" destOrd="0" presId="urn:microsoft.com/office/officeart/2005/8/layout/cycle8"/>
    <dgm:cxn modelId="{7C1A7AEA-0B79-4714-82C0-BE8E40E1F305}" type="presParOf" srcId="{663C5D7F-D31D-4146-B3F4-C873453D423F}" destId="{8D96EB2E-1B29-4FD8-A541-773C59CB3FB4}" srcOrd="17" destOrd="0" presId="urn:microsoft.com/office/officeart/2005/8/layout/cycle8"/>
    <dgm:cxn modelId="{3781A1F3-979D-4E50-B5C6-3CB17198D8CD}" type="presParOf" srcId="{663C5D7F-D31D-4146-B3F4-C873453D423F}" destId="{7C900B5F-22F7-450B-8202-8F489B2DC358}" srcOrd="18" destOrd="0" presId="urn:microsoft.com/office/officeart/2005/8/layout/cycle8"/>
    <dgm:cxn modelId="{2AF4B44E-A7DB-4927-8E4A-3180826CE67E}" type="presParOf" srcId="{663C5D7F-D31D-4146-B3F4-C873453D423F}" destId="{C349E9EB-F34F-46BA-AE77-18EC1B045D9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0E030-D113-4D81-B859-70D6DAD2C71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82EFCA-071B-4374-AAC8-407A713F15C4}">
      <dgm:prSet/>
      <dgm:spPr/>
      <dgm:t>
        <a:bodyPr/>
        <a:lstStyle/>
        <a:p>
          <a:r>
            <a:rPr lang="en-GB" b="1" dirty="0"/>
            <a:t>Genre</a:t>
          </a:r>
          <a:endParaRPr lang="en-US" dirty="0"/>
        </a:p>
      </dgm:t>
    </dgm:pt>
    <dgm:pt modelId="{8AC7C14B-F890-4F1F-ADA9-5283392B076B}" type="parTrans" cxnId="{CC0563BA-5CF4-4400-8498-986431876192}">
      <dgm:prSet/>
      <dgm:spPr/>
      <dgm:t>
        <a:bodyPr/>
        <a:lstStyle/>
        <a:p>
          <a:endParaRPr lang="en-US"/>
        </a:p>
      </dgm:t>
    </dgm:pt>
    <dgm:pt modelId="{39ECD0A4-F25F-4548-BB6D-1282CFF64590}" type="sibTrans" cxnId="{CC0563BA-5CF4-4400-8498-986431876192}">
      <dgm:prSet/>
      <dgm:spPr/>
      <dgm:t>
        <a:bodyPr/>
        <a:lstStyle/>
        <a:p>
          <a:endParaRPr lang="en-US"/>
        </a:p>
      </dgm:t>
    </dgm:pt>
    <dgm:pt modelId="{8D6BABCC-ED53-4486-ADA0-41DA83733380}">
      <dgm:prSet/>
      <dgm:spPr/>
      <dgm:t>
        <a:bodyPr/>
        <a:lstStyle/>
        <a:p>
          <a:r>
            <a:rPr lang="en-GB" b="1"/>
            <a:t>Messages and Values</a:t>
          </a:r>
          <a:endParaRPr lang="en-US"/>
        </a:p>
      </dgm:t>
    </dgm:pt>
    <dgm:pt modelId="{0A26DAD7-23F1-41C9-8996-9A7673479125}" type="parTrans" cxnId="{9D024EA2-BDD5-44B1-9539-F256E024B3DC}">
      <dgm:prSet/>
      <dgm:spPr/>
      <dgm:t>
        <a:bodyPr/>
        <a:lstStyle/>
        <a:p>
          <a:endParaRPr lang="en-US"/>
        </a:p>
      </dgm:t>
    </dgm:pt>
    <dgm:pt modelId="{530FC46B-C7D2-4415-946E-685A182887AE}" type="sibTrans" cxnId="{9D024EA2-BDD5-44B1-9539-F256E024B3DC}">
      <dgm:prSet/>
      <dgm:spPr/>
      <dgm:t>
        <a:bodyPr/>
        <a:lstStyle/>
        <a:p>
          <a:endParaRPr lang="en-US"/>
        </a:p>
      </dgm:t>
    </dgm:pt>
    <dgm:pt modelId="{50703238-3F1D-4926-BDCC-D22A25F0FD9D}">
      <dgm:prSet/>
      <dgm:spPr/>
      <dgm:t>
        <a:bodyPr/>
        <a:lstStyle/>
        <a:p>
          <a:r>
            <a:rPr lang="en-GB" b="1"/>
            <a:t>Representation</a:t>
          </a:r>
          <a:endParaRPr lang="en-US"/>
        </a:p>
      </dgm:t>
    </dgm:pt>
    <dgm:pt modelId="{09AF5874-3157-4EA0-94B3-A131ACC403D7}" type="parTrans" cxnId="{AA9F3B8A-F16F-4F7A-A169-263F799563C4}">
      <dgm:prSet/>
      <dgm:spPr/>
      <dgm:t>
        <a:bodyPr/>
        <a:lstStyle/>
        <a:p>
          <a:endParaRPr lang="en-US"/>
        </a:p>
      </dgm:t>
    </dgm:pt>
    <dgm:pt modelId="{84C2CBAB-2224-4972-B65C-9384146A40D2}" type="sibTrans" cxnId="{AA9F3B8A-F16F-4F7A-A169-263F799563C4}">
      <dgm:prSet/>
      <dgm:spPr/>
      <dgm:t>
        <a:bodyPr/>
        <a:lstStyle/>
        <a:p>
          <a:endParaRPr lang="en-US"/>
        </a:p>
      </dgm:t>
    </dgm:pt>
    <dgm:pt modelId="{E2EA62C0-96AD-447C-BCE5-BF8C4A9E77CE}">
      <dgm:prSet/>
      <dgm:spPr/>
      <dgm:t>
        <a:bodyPr/>
        <a:lstStyle/>
        <a:p>
          <a:r>
            <a:rPr lang="en-GB" b="1"/>
            <a:t>Narrative</a:t>
          </a:r>
          <a:endParaRPr lang="en-US"/>
        </a:p>
      </dgm:t>
    </dgm:pt>
    <dgm:pt modelId="{04816745-FCC9-45CD-B994-3CDA53FB3889}" type="parTrans" cxnId="{C2C39407-18C4-40EF-86FA-FD317415BBEE}">
      <dgm:prSet/>
      <dgm:spPr/>
      <dgm:t>
        <a:bodyPr/>
        <a:lstStyle/>
        <a:p>
          <a:endParaRPr lang="en-US"/>
        </a:p>
      </dgm:t>
    </dgm:pt>
    <dgm:pt modelId="{2DEE9B84-C47A-454D-8F45-A765F5C056CA}" type="sibTrans" cxnId="{C2C39407-18C4-40EF-86FA-FD317415BBEE}">
      <dgm:prSet/>
      <dgm:spPr/>
      <dgm:t>
        <a:bodyPr/>
        <a:lstStyle/>
        <a:p>
          <a:endParaRPr lang="en-US"/>
        </a:p>
      </dgm:t>
    </dgm:pt>
    <dgm:pt modelId="{89342F13-ABE2-4E75-9C35-186817293700}">
      <dgm:prSet/>
      <dgm:spPr/>
      <dgm:t>
        <a:bodyPr/>
        <a:lstStyle/>
        <a:p>
          <a:r>
            <a:rPr lang="en-GB" b="1"/>
            <a:t>Style</a:t>
          </a:r>
          <a:endParaRPr lang="en-US"/>
        </a:p>
      </dgm:t>
    </dgm:pt>
    <dgm:pt modelId="{E9027F43-355A-48D5-A270-8032E1D51842}" type="parTrans" cxnId="{E39F0A78-0BA0-4733-B8F0-71A63A5E33CE}">
      <dgm:prSet/>
      <dgm:spPr/>
      <dgm:t>
        <a:bodyPr/>
        <a:lstStyle/>
        <a:p>
          <a:endParaRPr lang="en-US"/>
        </a:p>
      </dgm:t>
    </dgm:pt>
    <dgm:pt modelId="{312F46C1-01C1-4123-BDC1-ED5E9D98B0F9}" type="sibTrans" cxnId="{E39F0A78-0BA0-4733-B8F0-71A63A5E33CE}">
      <dgm:prSet/>
      <dgm:spPr/>
      <dgm:t>
        <a:bodyPr/>
        <a:lstStyle/>
        <a:p>
          <a:endParaRPr lang="en-US"/>
        </a:p>
      </dgm:t>
    </dgm:pt>
    <dgm:pt modelId="{C8E4CDCC-9005-44FD-B2D0-9ED7B7ACEDA5}">
      <dgm:prSet/>
      <dgm:spPr/>
      <dgm:t>
        <a:bodyPr/>
        <a:lstStyle/>
        <a:p>
          <a:r>
            <a:rPr lang="en-GB" b="1"/>
            <a:t>Authorship</a:t>
          </a:r>
          <a:endParaRPr lang="en-US"/>
        </a:p>
      </dgm:t>
    </dgm:pt>
    <dgm:pt modelId="{FDAC8C46-269D-457F-84D2-1B72DBEDE5CD}" type="parTrans" cxnId="{F00D57F7-AB19-4102-B494-4F6C3851412D}">
      <dgm:prSet/>
      <dgm:spPr/>
      <dgm:t>
        <a:bodyPr/>
        <a:lstStyle/>
        <a:p>
          <a:endParaRPr lang="en-US"/>
        </a:p>
      </dgm:t>
    </dgm:pt>
    <dgm:pt modelId="{84D1FC5F-83CA-4612-B041-50AD60076AC5}" type="sibTrans" cxnId="{F00D57F7-AB19-4102-B494-4F6C3851412D}">
      <dgm:prSet/>
      <dgm:spPr/>
      <dgm:t>
        <a:bodyPr/>
        <a:lstStyle/>
        <a:p>
          <a:endParaRPr lang="en-US"/>
        </a:p>
      </dgm:t>
    </dgm:pt>
    <dgm:pt modelId="{B0E21B5C-8D4A-4F59-8900-56B7788FF6A7}">
      <dgm:prSet/>
      <dgm:spPr/>
      <dgm:t>
        <a:bodyPr/>
        <a:lstStyle/>
        <a:p>
          <a:r>
            <a:rPr lang="en-GB" b="1"/>
            <a:t>Theme</a:t>
          </a:r>
          <a:endParaRPr lang="en-US"/>
        </a:p>
      </dgm:t>
    </dgm:pt>
    <dgm:pt modelId="{66D5B04B-FF1C-41CD-A79E-F0A2134C5B1F}" type="parTrans" cxnId="{3CF244C0-2529-46EC-84BE-0F4F9AA29704}">
      <dgm:prSet/>
      <dgm:spPr/>
      <dgm:t>
        <a:bodyPr/>
        <a:lstStyle/>
        <a:p>
          <a:endParaRPr lang="en-US"/>
        </a:p>
      </dgm:t>
    </dgm:pt>
    <dgm:pt modelId="{82BD91E7-501C-4DA6-A5C6-C50D3234B8B8}" type="sibTrans" cxnId="{3CF244C0-2529-46EC-84BE-0F4F9AA29704}">
      <dgm:prSet/>
      <dgm:spPr/>
      <dgm:t>
        <a:bodyPr/>
        <a:lstStyle/>
        <a:p>
          <a:endParaRPr lang="en-US"/>
        </a:p>
      </dgm:t>
    </dgm:pt>
    <dgm:pt modelId="{3E6024A1-BCA1-4C20-82F5-350116DD497D}" type="pres">
      <dgm:prSet presAssocID="{5190E030-D113-4D81-B859-70D6DAD2C71B}" presName="linear" presStyleCnt="0">
        <dgm:presLayoutVars>
          <dgm:animLvl val="lvl"/>
          <dgm:resizeHandles val="exact"/>
        </dgm:presLayoutVars>
      </dgm:prSet>
      <dgm:spPr/>
    </dgm:pt>
    <dgm:pt modelId="{73EFDA37-524C-48B6-86FA-6C7CEA575B0A}" type="pres">
      <dgm:prSet presAssocID="{7F82EFCA-071B-4374-AAC8-407A713F15C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15004C-F5A1-422C-BA33-D958664F2173}" type="pres">
      <dgm:prSet presAssocID="{39ECD0A4-F25F-4548-BB6D-1282CFF64590}" presName="spacer" presStyleCnt="0"/>
      <dgm:spPr/>
    </dgm:pt>
    <dgm:pt modelId="{F4855109-4603-440C-8688-C676996C6ECE}" type="pres">
      <dgm:prSet presAssocID="{8D6BABCC-ED53-4486-ADA0-41DA8373338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D0DF907-B1E5-47F6-826B-BF7F7824CFF0}" type="pres">
      <dgm:prSet presAssocID="{530FC46B-C7D2-4415-946E-685A182887AE}" presName="spacer" presStyleCnt="0"/>
      <dgm:spPr/>
    </dgm:pt>
    <dgm:pt modelId="{9BC85325-B3D0-4AB7-A7AE-06BAA515A6F3}" type="pres">
      <dgm:prSet presAssocID="{50703238-3F1D-4926-BDCC-D22A25F0FD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AD3B220-4F11-4F60-8FC6-14A5A236ED9B}" type="pres">
      <dgm:prSet presAssocID="{84C2CBAB-2224-4972-B65C-9384146A40D2}" presName="spacer" presStyleCnt="0"/>
      <dgm:spPr/>
    </dgm:pt>
    <dgm:pt modelId="{90ECD65B-51E4-4561-A15E-20209453432A}" type="pres">
      <dgm:prSet presAssocID="{E2EA62C0-96AD-447C-BCE5-BF8C4A9E77C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AE230B-92AC-4844-9E73-E88D98A31147}" type="pres">
      <dgm:prSet presAssocID="{2DEE9B84-C47A-454D-8F45-A765F5C056CA}" presName="spacer" presStyleCnt="0"/>
      <dgm:spPr/>
    </dgm:pt>
    <dgm:pt modelId="{036AB6EF-1B0F-4E7A-939E-33BEEC74C68F}" type="pres">
      <dgm:prSet presAssocID="{89342F13-ABE2-4E75-9C35-18681729370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CC5E29-11F2-4C9F-85D7-56910C8D0D7E}" type="pres">
      <dgm:prSet presAssocID="{312F46C1-01C1-4123-BDC1-ED5E9D98B0F9}" presName="spacer" presStyleCnt="0"/>
      <dgm:spPr/>
    </dgm:pt>
    <dgm:pt modelId="{F2589DA7-9C12-44D5-ADB9-AC643FCB3951}" type="pres">
      <dgm:prSet presAssocID="{C8E4CDCC-9005-44FD-B2D0-9ED7B7ACEDA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B5916F6-BBD2-441F-BC16-3C978D3082C4}" type="pres">
      <dgm:prSet presAssocID="{84D1FC5F-83CA-4612-B041-50AD60076AC5}" presName="spacer" presStyleCnt="0"/>
      <dgm:spPr/>
    </dgm:pt>
    <dgm:pt modelId="{FE378403-7BCC-4BA1-BBD0-2DB972593C93}" type="pres">
      <dgm:prSet presAssocID="{B0E21B5C-8D4A-4F59-8900-56B7788FF6A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2C39407-18C4-40EF-86FA-FD317415BBEE}" srcId="{5190E030-D113-4D81-B859-70D6DAD2C71B}" destId="{E2EA62C0-96AD-447C-BCE5-BF8C4A9E77CE}" srcOrd="3" destOrd="0" parTransId="{04816745-FCC9-45CD-B994-3CDA53FB3889}" sibTransId="{2DEE9B84-C47A-454D-8F45-A765F5C056CA}"/>
    <dgm:cxn modelId="{6CF16333-18A2-4974-BD44-A56BFB26AE31}" type="presOf" srcId="{7F82EFCA-071B-4374-AAC8-407A713F15C4}" destId="{73EFDA37-524C-48B6-86FA-6C7CEA575B0A}" srcOrd="0" destOrd="0" presId="urn:microsoft.com/office/officeart/2005/8/layout/vList2"/>
    <dgm:cxn modelId="{B89A2363-EDDC-4010-B9FF-7D1AC9C47869}" type="presOf" srcId="{B0E21B5C-8D4A-4F59-8900-56B7788FF6A7}" destId="{FE378403-7BCC-4BA1-BBD0-2DB972593C93}" srcOrd="0" destOrd="0" presId="urn:microsoft.com/office/officeart/2005/8/layout/vList2"/>
    <dgm:cxn modelId="{EB585C6D-E3E3-4E53-BF24-AAA4FB8A0864}" type="presOf" srcId="{89342F13-ABE2-4E75-9C35-186817293700}" destId="{036AB6EF-1B0F-4E7A-939E-33BEEC74C68F}" srcOrd="0" destOrd="0" presId="urn:microsoft.com/office/officeart/2005/8/layout/vList2"/>
    <dgm:cxn modelId="{6B9A2773-BA0B-4141-B1DB-5309DEC9CE4F}" type="presOf" srcId="{E2EA62C0-96AD-447C-BCE5-BF8C4A9E77CE}" destId="{90ECD65B-51E4-4561-A15E-20209453432A}" srcOrd="0" destOrd="0" presId="urn:microsoft.com/office/officeart/2005/8/layout/vList2"/>
    <dgm:cxn modelId="{70CE6B54-8358-4FB1-92C2-7733673BA743}" type="presOf" srcId="{C8E4CDCC-9005-44FD-B2D0-9ED7B7ACEDA5}" destId="{F2589DA7-9C12-44D5-ADB9-AC643FCB3951}" srcOrd="0" destOrd="0" presId="urn:microsoft.com/office/officeart/2005/8/layout/vList2"/>
    <dgm:cxn modelId="{E39F0A78-0BA0-4733-B8F0-71A63A5E33CE}" srcId="{5190E030-D113-4D81-B859-70D6DAD2C71B}" destId="{89342F13-ABE2-4E75-9C35-186817293700}" srcOrd="4" destOrd="0" parTransId="{E9027F43-355A-48D5-A270-8032E1D51842}" sibTransId="{312F46C1-01C1-4123-BDC1-ED5E9D98B0F9}"/>
    <dgm:cxn modelId="{AA9F3B8A-F16F-4F7A-A169-263F799563C4}" srcId="{5190E030-D113-4D81-B859-70D6DAD2C71B}" destId="{50703238-3F1D-4926-BDCC-D22A25F0FD9D}" srcOrd="2" destOrd="0" parTransId="{09AF5874-3157-4EA0-94B3-A131ACC403D7}" sibTransId="{84C2CBAB-2224-4972-B65C-9384146A40D2}"/>
    <dgm:cxn modelId="{79F61B9B-67AB-4174-B2C6-CD9ACCD671FC}" type="presOf" srcId="{5190E030-D113-4D81-B859-70D6DAD2C71B}" destId="{3E6024A1-BCA1-4C20-82F5-350116DD497D}" srcOrd="0" destOrd="0" presId="urn:microsoft.com/office/officeart/2005/8/layout/vList2"/>
    <dgm:cxn modelId="{9D024EA2-BDD5-44B1-9539-F256E024B3DC}" srcId="{5190E030-D113-4D81-B859-70D6DAD2C71B}" destId="{8D6BABCC-ED53-4486-ADA0-41DA83733380}" srcOrd="1" destOrd="0" parTransId="{0A26DAD7-23F1-41C9-8996-9A7673479125}" sibTransId="{530FC46B-C7D2-4415-946E-685A182887AE}"/>
    <dgm:cxn modelId="{47B4AAA5-F08F-4982-829E-1CB43F0F53B6}" type="presOf" srcId="{50703238-3F1D-4926-BDCC-D22A25F0FD9D}" destId="{9BC85325-B3D0-4AB7-A7AE-06BAA515A6F3}" srcOrd="0" destOrd="0" presId="urn:microsoft.com/office/officeart/2005/8/layout/vList2"/>
    <dgm:cxn modelId="{CC0563BA-5CF4-4400-8498-986431876192}" srcId="{5190E030-D113-4D81-B859-70D6DAD2C71B}" destId="{7F82EFCA-071B-4374-AAC8-407A713F15C4}" srcOrd="0" destOrd="0" parTransId="{8AC7C14B-F890-4F1F-ADA9-5283392B076B}" sibTransId="{39ECD0A4-F25F-4548-BB6D-1282CFF64590}"/>
    <dgm:cxn modelId="{3CF244C0-2529-46EC-84BE-0F4F9AA29704}" srcId="{5190E030-D113-4D81-B859-70D6DAD2C71B}" destId="{B0E21B5C-8D4A-4F59-8900-56B7788FF6A7}" srcOrd="6" destOrd="0" parTransId="{66D5B04B-FF1C-41CD-A79E-F0A2134C5B1F}" sibTransId="{82BD91E7-501C-4DA6-A5C6-C50D3234B8B8}"/>
    <dgm:cxn modelId="{F00D57F7-AB19-4102-B494-4F6C3851412D}" srcId="{5190E030-D113-4D81-B859-70D6DAD2C71B}" destId="{C8E4CDCC-9005-44FD-B2D0-9ED7B7ACEDA5}" srcOrd="5" destOrd="0" parTransId="{FDAC8C46-269D-457F-84D2-1B72DBEDE5CD}" sibTransId="{84D1FC5F-83CA-4612-B041-50AD60076AC5}"/>
    <dgm:cxn modelId="{3755C9FC-27C7-4432-B5DF-8227E7F50DE9}" type="presOf" srcId="{8D6BABCC-ED53-4486-ADA0-41DA83733380}" destId="{F4855109-4603-440C-8688-C676996C6ECE}" srcOrd="0" destOrd="0" presId="urn:microsoft.com/office/officeart/2005/8/layout/vList2"/>
    <dgm:cxn modelId="{17554F1B-DCEB-46E2-AB6F-4120E40AF283}" type="presParOf" srcId="{3E6024A1-BCA1-4C20-82F5-350116DD497D}" destId="{73EFDA37-524C-48B6-86FA-6C7CEA575B0A}" srcOrd="0" destOrd="0" presId="urn:microsoft.com/office/officeart/2005/8/layout/vList2"/>
    <dgm:cxn modelId="{5427C7B1-6745-4A22-A8ED-63386E751271}" type="presParOf" srcId="{3E6024A1-BCA1-4C20-82F5-350116DD497D}" destId="{4E15004C-F5A1-422C-BA33-D958664F2173}" srcOrd="1" destOrd="0" presId="urn:microsoft.com/office/officeart/2005/8/layout/vList2"/>
    <dgm:cxn modelId="{A2112D0B-FEAB-4FCE-99CE-4C3332C45ED0}" type="presParOf" srcId="{3E6024A1-BCA1-4C20-82F5-350116DD497D}" destId="{F4855109-4603-440C-8688-C676996C6ECE}" srcOrd="2" destOrd="0" presId="urn:microsoft.com/office/officeart/2005/8/layout/vList2"/>
    <dgm:cxn modelId="{31220863-0A35-4439-B102-075BEBF41876}" type="presParOf" srcId="{3E6024A1-BCA1-4C20-82F5-350116DD497D}" destId="{CD0DF907-B1E5-47F6-826B-BF7F7824CFF0}" srcOrd="3" destOrd="0" presId="urn:microsoft.com/office/officeart/2005/8/layout/vList2"/>
    <dgm:cxn modelId="{92A47809-37FC-44D2-9553-B99BAC5E04AF}" type="presParOf" srcId="{3E6024A1-BCA1-4C20-82F5-350116DD497D}" destId="{9BC85325-B3D0-4AB7-A7AE-06BAA515A6F3}" srcOrd="4" destOrd="0" presId="urn:microsoft.com/office/officeart/2005/8/layout/vList2"/>
    <dgm:cxn modelId="{7BBECFD4-67D5-4F29-A7CB-8985A4E69893}" type="presParOf" srcId="{3E6024A1-BCA1-4C20-82F5-350116DD497D}" destId="{0AD3B220-4F11-4F60-8FC6-14A5A236ED9B}" srcOrd="5" destOrd="0" presId="urn:microsoft.com/office/officeart/2005/8/layout/vList2"/>
    <dgm:cxn modelId="{C580B0FF-F711-444A-8C6E-539EC22EB41B}" type="presParOf" srcId="{3E6024A1-BCA1-4C20-82F5-350116DD497D}" destId="{90ECD65B-51E4-4561-A15E-20209453432A}" srcOrd="6" destOrd="0" presId="urn:microsoft.com/office/officeart/2005/8/layout/vList2"/>
    <dgm:cxn modelId="{34B154A4-AC74-45D5-8ED0-F736D7B7781E}" type="presParOf" srcId="{3E6024A1-BCA1-4C20-82F5-350116DD497D}" destId="{B5AE230B-92AC-4844-9E73-E88D98A31147}" srcOrd="7" destOrd="0" presId="urn:microsoft.com/office/officeart/2005/8/layout/vList2"/>
    <dgm:cxn modelId="{B231F6B6-6EA7-4007-B683-24AABC66CDDC}" type="presParOf" srcId="{3E6024A1-BCA1-4C20-82F5-350116DD497D}" destId="{036AB6EF-1B0F-4E7A-939E-33BEEC74C68F}" srcOrd="8" destOrd="0" presId="urn:microsoft.com/office/officeart/2005/8/layout/vList2"/>
    <dgm:cxn modelId="{27BAE3AA-1B2A-440B-AE95-9D2E57ABD934}" type="presParOf" srcId="{3E6024A1-BCA1-4C20-82F5-350116DD497D}" destId="{04CC5E29-11F2-4C9F-85D7-56910C8D0D7E}" srcOrd="9" destOrd="0" presId="urn:microsoft.com/office/officeart/2005/8/layout/vList2"/>
    <dgm:cxn modelId="{ACF47857-2143-420F-85D4-BCCA1E168F39}" type="presParOf" srcId="{3E6024A1-BCA1-4C20-82F5-350116DD497D}" destId="{F2589DA7-9C12-44D5-ADB9-AC643FCB3951}" srcOrd="10" destOrd="0" presId="urn:microsoft.com/office/officeart/2005/8/layout/vList2"/>
    <dgm:cxn modelId="{F7F88490-12CA-493A-A232-02097AD7D36D}" type="presParOf" srcId="{3E6024A1-BCA1-4C20-82F5-350116DD497D}" destId="{8B5916F6-BBD2-441F-BC16-3C978D3082C4}" srcOrd="11" destOrd="0" presId="urn:microsoft.com/office/officeart/2005/8/layout/vList2"/>
    <dgm:cxn modelId="{60062FF4-3A78-4C18-AF6D-D966B4FEED74}" type="presParOf" srcId="{3E6024A1-BCA1-4C20-82F5-350116DD497D}" destId="{FE378403-7BCC-4BA1-BBD0-2DB972593C9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F26D0-D953-4BA8-ACA8-38F45F7CC1E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621771-0639-428F-88E3-0C50D0716228}">
      <dgm:prSet/>
      <dgm:spPr/>
      <dgm:t>
        <a:bodyPr/>
        <a:lstStyle/>
        <a:p>
          <a:r>
            <a:rPr lang="en-GB" dirty="0"/>
            <a:t>Q. What makes a film “good” ?</a:t>
          </a:r>
          <a:endParaRPr lang="en-US" dirty="0"/>
        </a:p>
      </dgm:t>
    </dgm:pt>
    <dgm:pt modelId="{442A2C9F-C01E-468E-9B5C-F97F421B0690}" type="parTrans" cxnId="{7F25A5B0-001B-4345-BCE1-D2E5A4F05B37}">
      <dgm:prSet/>
      <dgm:spPr/>
      <dgm:t>
        <a:bodyPr/>
        <a:lstStyle/>
        <a:p>
          <a:endParaRPr lang="en-US"/>
        </a:p>
      </dgm:t>
    </dgm:pt>
    <dgm:pt modelId="{90BD2E51-D701-4039-B381-7AE6F15774F4}" type="sibTrans" cxnId="{7F25A5B0-001B-4345-BCE1-D2E5A4F05B37}">
      <dgm:prSet/>
      <dgm:spPr/>
      <dgm:t>
        <a:bodyPr/>
        <a:lstStyle/>
        <a:p>
          <a:endParaRPr lang="en-US"/>
        </a:p>
      </dgm:t>
    </dgm:pt>
    <dgm:pt modelId="{EE837140-09D1-4602-9FA0-E693529A5B99}">
      <dgm:prSet/>
      <dgm:spPr/>
      <dgm:t>
        <a:bodyPr/>
        <a:lstStyle/>
        <a:p>
          <a:r>
            <a:rPr lang="en-GB" dirty="0"/>
            <a:t>400 to 500-word response.</a:t>
          </a:r>
          <a:endParaRPr lang="en-US" dirty="0"/>
        </a:p>
      </dgm:t>
    </dgm:pt>
    <dgm:pt modelId="{703CAE12-281D-4B48-A3F4-A77173E27173}" type="parTrans" cxnId="{31A3E49A-5AA9-4B62-9A90-BA6F3BA49FFF}">
      <dgm:prSet/>
      <dgm:spPr/>
      <dgm:t>
        <a:bodyPr/>
        <a:lstStyle/>
        <a:p>
          <a:endParaRPr lang="en-US"/>
        </a:p>
      </dgm:t>
    </dgm:pt>
    <dgm:pt modelId="{BC533A18-8A0E-4CFF-9003-A62D49FF5809}" type="sibTrans" cxnId="{31A3E49A-5AA9-4B62-9A90-BA6F3BA49FFF}">
      <dgm:prSet/>
      <dgm:spPr/>
      <dgm:t>
        <a:bodyPr/>
        <a:lstStyle/>
        <a:p>
          <a:endParaRPr lang="en-US"/>
        </a:p>
      </dgm:t>
    </dgm:pt>
    <dgm:pt modelId="{344A4AD5-48A8-4479-9B90-BC19E65C64E3}">
      <dgm:prSet/>
      <dgm:spPr/>
      <dgm:t>
        <a:bodyPr/>
        <a:lstStyle/>
        <a:p>
          <a:r>
            <a:rPr lang="en-GB" dirty="0"/>
            <a:t>Try to justify your answer by referring to aspects of both the micro/macro elements featured in your film.</a:t>
          </a:r>
          <a:endParaRPr lang="en-US" dirty="0"/>
        </a:p>
      </dgm:t>
    </dgm:pt>
    <dgm:pt modelId="{DA7E1DED-BEB7-44A7-9E74-7B95533A9387}" type="parTrans" cxnId="{D55982DC-8745-48F6-838D-A33D6425A209}">
      <dgm:prSet/>
      <dgm:spPr/>
      <dgm:t>
        <a:bodyPr/>
        <a:lstStyle/>
        <a:p>
          <a:endParaRPr lang="en-US"/>
        </a:p>
      </dgm:t>
    </dgm:pt>
    <dgm:pt modelId="{D3A7C138-A38C-4A77-B405-5B480FB0AF3F}" type="sibTrans" cxnId="{D55982DC-8745-48F6-838D-A33D6425A209}">
      <dgm:prSet/>
      <dgm:spPr/>
      <dgm:t>
        <a:bodyPr/>
        <a:lstStyle/>
        <a:p>
          <a:endParaRPr lang="en-US"/>
        </a:p>
      </dgm:t>
    </dgm:pt>
    <dgm:pt modelId="{6DC565E3-6548-4F47-A726-3667CF92E6FF}" type="pres">
      <dgm:prSet presAssocID="{4F5F26D0-D953-4BA8-ACA8-38F45F7CC1E2}" presName="Name0" presStyleCnt="0">
        <dgm:presLayoutVars>
          <dgm:dir/>
          <dgm:animLvl val="lvl"/>
          <dgm:resizeHandles val="exact"/>
        </dgm:presLayoutVars>
      </dgm:prSet>
      <dgm:spPr/>
    </dgm:pt>
    <dgm:pt modelId="{271F866E-BF89-4BAC-83F7-57A34D943BC5}" type="pres">
      <dgm:prSet presAssocID="{344A4AD5-48A8-4479-9B90-BC19E65C64E3}" presName="boxAndChildren" presStyleCnt="0"/>
      <dgm:spPr/>
    </dgm:pt>
    <dgm:pt modelId="{2317E2A5-2F32-4EF8-BAA3-252AC980D52B}" type="pres">
      <dgm:prSet presAssocID="{344A4AD5-48A8-4479-9B90-BC19E65C64E3}" presName="parentTextBox" presStyleLbl="node1" presStyleIdx="0" presStyleCnt="3"/>
      <dgm:spPr/>
    </dgm:pt>
    <dgm:pt modelId="{FB224A7A-E875-4769-8800-CC500A8F32D9}" type="pres">
      <dgm:prSet presAssocID="{BC533A18-8A0E-4CFF-9003-A62D49FF5809}" presName="sp" presStyleCnt="0"/>
      <dgm:spPr/>
    </dgm:pt>
    <dgm:pt modelId="{9B17AC3E-A1B6-4343-8C1F-11CD92815F00}" type="pres">
      <dgm:prSet presAssocID="{EE837140-09D1-4602-9FA0-E693529A5B99}" presName="arrowAndChildren" presStyleCnt="0"/>
      <dgm:spPr/>
    </dgm:pt>
    <dgm:pt modelId="{A437ACEB-D076-42D6-B3A5-ACE52CDDD294}" type="pres">
      <dgm:prSet presAssocID="{EE837140-09D1-4602-9FA0-E693529A5B99}" presName="parentTextArrow" presStyleLbl="node1" presStyleIdx="1" presStyleCnt="3"/>
      <dgm:spPr/>
    </dgm:pt>
    <dgm:pt modelId="{884EE204-F81D-4456-8254-8CC73D66B65F}" type="pres">
      <dgm:prSet presAssocID="{90BD2E51-D701-4039-B381-7AE6F15774F4}" presName="sp" presStyleCnt="0"/>
      <dgm:spPr/>
    </dgm:pt>
    <dgm:pt modelId="{9C7B008C-6087-42BC-9F2C-4C8D2A3F57AE}" type="pres">
      <dgm:prSet presAssocID="{E9621771-0639-428F-88E3-0C50D0716228}" presName="arrowAndChildren" presStyleCnt="0"/>
      <dgm:spPr/>
    </dgm:pt>
    <dgm:pt modelId="{6FD28683-057E-45AC-A907-00D28176AA03}" type="pres">
      <dgm:prSet presAssocID="{E9621771-0639-428F-88E3-0C50D0716228}" presName="parentTextArrow" presStyleLbl="node1" presStyleIdx="2" presStyleCnt="3"/>
      <dgm:spPr/>
    </dgm:pt>
  </dgm:ptLst>
  <dgm:cxnLst>
    <dgm:cxn modelId="{F9B2291C-0862-4350-B2B3-BDA751E96216}" type="presOf" srcId="{344A4AD5-48A8-4479-9B90-BC19E65C64E3}" destId="{2317E2A5-2F32-4EF8-BAA3-252AC980D52B}" srcOrd="0" destOrd="0" presId="urn:microsoft.com/office/officeart/2005/8/layout/process4"/>
    <dgm:cxn modelId="{5B9F7A83-4871-4B61-96FA-52528D4B6A9D}" type="presOf" srcId="{EE837140-09D1-4602-9FA0-E693529A5B99}" destId="{A437ACEB-D076-42D6-B3A5-ACE52CDDD294}" srcOrd="0" destOrd="0" presId="urn:microsoft.com/office/officeart/2005/8/layout/process4"/>
    <dgm:cxn modelId="{31A3E49A-5AA9-4B62-9A90-BA6F3BA49FFF}" srcId="{4F5F26D0-D953-4BA8-ACA8-38F45F7CC1E2}" destId="{EE837140-09D1-4602-9FA0-E693529A5B99}" srcOrd="1" destOrd="0" parTransId="{703CAE12-281D-4B48-A3F4-A77173E27173}" sibTransId="{BC533A18-8A0E-4CFF-9003-A62D49FF5809}"/>
    <dgm:cxn modelId="{E8C7CF9D-8154-4D9D-A308-0933CFD83869}" type="presOf" srcId="{E9621771-0639-428F-88E3-0C50D0716228}" destId="{6FD28683-057E-45AC-A907-00D28176AA03}" srcOrd="0" destOrd="0" presId="urn:microsoft.com/office/officeart/2005/8/layout/process4"/>
    <dgm:cxn modelId="{7F25A5B0-001B-4345-BCE1-D2E5A4F05B37}" srcId="{4F5F26D0-D953-4BA8-ACA8-38F45F7CC1E2}" destId="{E9621771-0639-428F-88E3-0C50D0716228}" srcOrd="0" destOrd="0" parTransId="{442A2C9F-C01E-468E-9B5C-F97F421B0690}" sibTransId="{90BD2E51-D701-4039-B381-7AE6F15774F4}"/>
    <dgm:cxn modelId="{474223C8-BB0A-4BE2-AD14-0F0ACC7DD521}" type="presOf" srcId="{4F5F26D0-D953-4BA8-ACA8-38F45F7CC1E2}" destId="{6DC565E3-6548-4F47-A726-3667CF92E6FF}" srcOrd="0" destOrd="0" presId="urn:microsoft.com/office/officeart/2005/8/layout/process4"/>
    <dgm:cxn modelId="{D55982DC-8745-48F6-838D-A33D6425A209}" srcId="{4F5F26D0-D953-4BA8-ACA8-38F45F7CC1E2}" destId="{344A4AD5-48A8-4479-9B90-BC19E65C64E3}" srcOrd="2" destOrd="0" parTransId="{DA7E1DED-BEB7-44A7-9E74-7B95533A9387}" sibTransId="{D3A7C138-A38C-4A77-B405-5B480FB0AF3F}"/>
    <dgm:cxn modelId="{8C14013A-2073-4245-AD6A-3A30BAB19871}" type="presParOf" srcId="{6DC565E3-6548-4F47-A726-3667CF92E6FF}" destId="{271F866E-BF89-4BAC-83F7-57A34D943BC5}" srcOrd="0" destOrd="0" presId="urn:microsoft.com/office/officeart/2005/8/layout/process4"/>
    <dgm:cxn modelId="{B5DA7B3B-6417-4B68-A635-1BA1F98C46FE}" type="presParOf" srcId="{271F866E-BF89-4BAC-83F7-57A34D943BC5}" destId="{2317E2A5-2F32-4EF8-BAA3-252AC980D52B}" srcOrd="0" destOrd="0" presId="urn:microsoft.com/office/officeart/2005/8/layout/process4"/>
    <dgm:cxn modelId="{4B0231E1-FC0A-4FE9-8C97-C93393375405}" type="presParOf" srcId="{6DC565E3-6548-4F47-A726-3667CF92E6FF}" destId="{FB224A7A-E875-4769-8800-CC500A8F32D9}" srcOrd="1" destOrd="0" presId="urn:microsoft.com/office/officeart/2005/8/layout/process4"/>
    <dgm:cxn modelId="{90AE49FD-3BD5-49F4-BBF9-5CF534628021}" type="presParOf" srcId="{6DC565E3-6548-4F47-A726-3667CF92E6FF}" destId="{9B17AC3E-A1B6-4343-8C1F-11CD92815F00}" srcOrd="2" destOrd="0" presId="urn:microsoft.com/office/officeart/2005/8/layout/process4"/>
    <dgm:cxn modelId="{B2D775E9-6910-4893-B825-341B2DB83AF0}" type="presParOf" srcId="{9B17AC3E-A1B6-4343-8C1F-11CD92815F00}" destId="{A437ACEB-D076-42D6-B3A5-ACE52CDDD294}" srcOrd="0" destOrd="0" presId="urn:microsoft.com/office/officeart/2005/8/layout/process4"/>
    <dgm:cxn modelId="{2F341217-ECEC-4AFC-94F1-F92239DE4EB1}" type="presParOf" srcId="{6DC565E3-6548-4F47-A726-3667CF92E6FF}" destId="{884EE204-F81D-4456-8254-8CC73D66B65F}" srcOrd="3" destOrd="0" presId="urn:microsoft.com/office/officeart/2005/8/layout/process4"/>
    <dgm:cxn modelId="{DF7905AB-43E3-440C-9A1C-B18AF44036E3}" type="presParOf" srcId="{6DC565E3-6548-4F47-A726-3667CF92E6FF}" destId="{9C7B008C-6087-42BC-9F2C-4C8D2A3F57AE}" srcOrd="4" destOrd="0" presId="urn:microsoft.com/office/officeart/2005/8/layout/process4"/>
    <dgm:cxn modelId="{0AE2D58C-80C3-4315-86E8-7E5EDEA6D15A}" type="presParOf" srcId="{9C7B008C-6087-42BC-9F2C-4C8D2A3F57AE}" destId="{6FD28683-057E-45AC-A907-00D28176AA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7A556-5103-489D-B57E-7950650FA956}">
      <dsp:nvSpPr>
        <dsp:cNvPr id="0" name=""/>
        <dsp:cNvSpPr/>
      </dsp:nvSpPr>
      <dsp:spPr>
        <a:xfrm>
          <a:off x="0" y="396021"/>
          <a:ext cx="8229599" cy="1131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FILM TEXT</a:t>
          </a:r>
        </a:p>
      </dsp:txBody>
      <dsp:txXfrm>
        <a:off x="33140" y="429161"/>
        <a:ext cx="8163319" cy="1065210"/>
      </dsp:txXfrm>
    </dsp:sp>
    <dsp:sp modelId="{B10D93F6-08DA-4772-9EE5-077E8A417329}">
      <dsp:nvSpPr>
        <dsp:cNvPr id="0" name=""/>
        <dsp:cNvSpPr/>
      </dsp:nvSpPr>
      <dsp:spPr>
        <a:xfrm>
          <a:off x="0" y="1731180"/>
          <a:ext cx="1131490" cy="11314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5F0A-E326-49B6-BCD5-C8CA109D3CE0}">
      <dsp:nvSpPr>
        <dsp:cNvPr id="0" name=""/>
        <dsp:cNvSpPr/>
      </dsp:nvSpPr>
      <dsp:spPr>
        <a:xfrm>
          <a:off x="1199380" y="1731180"/>
          <a:ext cx="7030219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Micro Elements</a:t>
          </a:r>
        </a:p>
      </dsp:txBody>
      <dsp:txXfrm>
        <a:off x="1254625" y="1786425"/>
        <a:ext cx="6919729" cy="1021000"/>
      </dsp:txXfrm>
    </dsp:sp>
    <dsp:sp modelId="{6433FD8A-13D4-4041-927A-F95FD341AEB8}">
      <dsp:nvSpPr>
        <dsp:cNvPr id="0" name=""/>
        <dsp:cNvSpPr/>
      </dsp:nvSpPr>
      <dsp:spPr>
        <a:xfrm>
          <a:off x="0" y="2998450"/>
          <a:ext cx="1131490" cy="11314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8F90B-0788-4828-BE54-65CBFA49F070}">
      <dsp:nvSpPr>
        <dsp:cNvPr id="0" name=""/>
        <dsp:cNvSpPr/>
      </dsp:nvSpPr>
      <dsp:spPr>
        <a:xfrm>
          <a:off x="1199380" y="2998450"/>
          <a:ext cx="7030219" cy="11314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Macro Elements</a:t>
          </a:r>
        </a:p>
      </dsp:txBody>
      <dsp:txXfrm>
        <a:off x="1254625" y="3053695"/>
        <a:ext cx="6919729" cy="102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FABE1-8CC0-4A14-B196-4D4D25D79DAF}">
      <dsp:nvSpPr>
        <dsp:cNvPr id="0" name=""/>
        <dsp:cNvSpPr/>
      </dsp:nvSpPr>
      <dsp:spPr>
        <a:xfrm>
          <a:off x="2268882" y="250936"/>
          <a:ext cx="3428018" cy="342801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Mise- En- Scene</a:t>
          </a:r>
          <a:endParaRPr lang="en-US" sz="1400" kern="1200"/>
        </a:p>
      </dsp:txBody>
      <dsp:txXfrm>
        <a:off x="4088588" y="961433"/>
        <a:ext cx="1265101" cy="938624"/>
      </dsp:txXfrm>
    </dsp:sp>
    <dsp:sp modelId="{30220839-8A24-4171-950A-6F477AC5A344}">
      <dsp:nvSpPr>
        <dsp:cNvPr id="0" name=""/>
        <dsp:cNvSpPr/>
      </dsp:nvSpPr>
      <dsp:spPr>
        <a:xfrm>
          <a:off x="2268882" y="366019"/>
          <a:ext cx="3428018" cy="342801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Sound</a:t>
          </a:r>
          <a:endParaRPr lang="en-US" sz="1400" kern="1200"/>
        </a:p>
      </dsp:txBody>
      <dsp:txXfrm>
        <a:off x="4088588" y="2144916"/>
        <a:ext cx="1265101" cy="938624"/>
      </dsp:txXfrm>
    </dsp:sp>
    <dsp:sp modelId="{039935DC-79E1-435D-93B1-797B425DECA0}">
      <dsp:nvSpPr>
        <dsp:cNvPr id="0" name=""/>
        <dsp:cNvSpPr/>
      </dsp:nvSpPr>
      <dsp:spPr>
        <a:xfrm>
          <a:off x="2153799" y="366019"/>
          <a:ext cx="3428018" cy="342801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Cinematography</a:t>
          </a:r>
          <a:endParaRPr lang="en-US" sz="1400" kern="1200"/>
        </a:p>
      </dsp:txBody>
      <dsp:txXfrm>
        <a:off x="2497009" y="2144916"/>
        <a:ext cx="1265101" cy="938624"/>
      </dsp:txXfrm>
    </dsp:sp>
    <dsp:sp modelId="{65DC2188-746A-4C96-AF72-24E5415C23D9}">
      <dsp:nvSpPr>
        <dsp:cNvPr id="0" name=""/>
        <dsp:cNvSpPr/>
      </dsp:nvSpPr>
      <dsp:spPr>
        <a:xfrm>
          <a:off x="2153799" y="250936"/>
          <a:ext cx="3428018" cy="342801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Editing</a:t>
          </a:r>
          <a:endParaRPr lang="en-US" sz="1400" kern="1200"/>
        </a:p>
      </dsp:txBody>
      <dsp:txXfrm>
        <a:off x="2497009" y="961433"/>
        <a:ext cx="1265101" cy="938624"/>
      </dsp:txXfrm>
    </dsp:sp>
    <dsp:sp modelId="{2CC248D1-FF98-4886-9277-141BDAD63B4C}">
      <dsp:nvSpPr>
        <dsp:cNvPr id="0" name=""/>
        <dsp:cNvSpPr/>
      </dsp:nvSpPr>
      <dsp:spPr>
        <a:xfrm>
          <a:off x="2056672" y="38725"/>
          <a:ext cx="3852439" cy="385243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96EB2E-1B29-4FD8-A541-773C59CB3FB4}">
      <dsp:nvSpPr>
        <dsp:cNvPr id="0" name=""/>
        <dsp:cNvSpPr/>
      </dsp:nvSpPr>
      <dsp:spPr>
        <a:xfrm>
          <a:off x="2056672" y="153809"/>
          <a:ext cx="3852439" cy="385243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900B5F-22F7-450B-8202-8F489B2DC358}">
      <dsp:nvSpPr>
        <dsp:cNvPr id="0" name=""/>
        <dsp:cNvSpPr/>
      </dsp:nvSpPr>
      <dsp:spPr>
        <a:xfrm>
          <a:off x="1941588" y="153809"/>
          <a:ext cx="3852439" cy="385243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49E9EB-F34F-46BA-AE77-18EC1B045D97}">
      <dsp:nvSpPr>
        <dsp:cNvPr id="0" name=""/>
        <dsp:cNvSpPr/>
      </dsp:nvSpPr>
      <dsp:spPr>
        <a:xfrm>
          <a:off x="1941588" y="38725"/>
          <a:ext cx="3852439" cy="385243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FDA37-524C-48B6-86FA-6C7CEA575B0A}">
      <dsp:nvSpPr>
        <dsp:cNvPr id="0" name=""/>
        <dsp:cNvSpPr/>
      </dsp:nvSpPr>
      <dsp:spPr>
        <a:xfrm>
          <a:off x="0" y="843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Genre</a:t>
          </a:r>
          <a:endParaRPr lang="en-US" sz="3000" kern="1200" dirty="0"/>
        </a:p>
      </dsp:txBody>
      <dsp:txXfrm>
        <a:off x="35125" y="43562"/>
        <a:ext cx="4496988" cy="649299"/>
      </dsp:txXfrm>
    </dsp:sp>
    <dsp:sp modelId="{F4855109-4603-440C-8688-C676996C6ECE}">
      <dsp:nvSpPr>
        <dsp:cNvPr id="0" name=""/>
        <dsp:cNvSpPr/>
      </dsp:nvSpPr>
      <dsp:spPr>
        <a:xfrm>
          <a:off x="0" y="81438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Messages and Values</a:t>
          </a:r>
          <a:endParaRPr lang="en-US" sz="3000" kern="1200"/>
        </a:p>
      </dsp:txBody>
      <dsp:txXfrm>
        <a:off x="35125" y="849512"/>
        <a:ext cx="4496988" cy="649299"/>
      </dsp:txXfrm>
    </dsp:sp>
    <dsp:sp modelId="{9BC85325-B3D0-4AB7-A7AE-06BAA515A6F3}">
      <dsp:nvSpPr>
        <dsp:cNvPr id="0" name=""/>
        <dsp:cNvSpPr/>
      </dsp:nvSpPr>
      <dsp:spPr>
        <a:xfrm>
          <a:off x="0" y="162033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Representation</a:t>
          </a:r>
          <a:endParaRPr lang="en-US" sz="3000" kern="1200"/>
        </a:p>
      </dsp:txBody>
      <dsp:txXfrm>
        <a:off x="35125" y="1655462"/>
        <a:ext cx="4496988" cy="649299"/>
      </dsp:txXfrm>
    </dsp:sp>
    <dsp:sp modelId="{90ECD65B-51E4-4561-A15E-20209453432A}">
      <dsp:nvSpPr>
        <dsp:cNvPr id="0" name=""/>
        <dsp:cNvSpPr/>
      </dsp:nvSpPr>
      <dsp:spPr>
        <a:xfrm>
          <a:off x="0" y="242628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Narrative</a:t>
          </a:r>
          <a:endParaRPr lang="en-US" sz="3000" kern="1200"/>
        </a:p>
      </dsp:txBody>
      <dsp:txXfrm>
        <a:off x="35125" y="2461412"/>
        <a:ext cx="4496988" cy="649299"/>
      </dsp:txXfrm>
    </dsp:sp>
    <dsp:sp modelId="{036AB6EF-1B0F-4E7A-939E-33BEEC74C68F}">
      <dsp:nvSpPr>
        <dsp:cNvPr id="0" name=""/>
        <dsp:cNvSpPr/>
      </dsp:nvSpPr>
      <dsp:spPr>
        <a:xfrm>
          <a:off x="0" y="323223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Style</a:t>
          </a:r>
          <a:endParaRPr lang="en-US" sz="3000" kern="1200"/>
        </a:p>
      </dsp:txBody>
      <dsp:txXfrm>
        <a:off x="35125" y="3267362"/>
        <a:ext cx="4496988" cy="649299"/>
      </dsp:txXfrm>
    </dsp:sp>
    <dsp:sp modelId="{F2589DA7-9C12-44D5-ADB9-AC643FCB3951}">
      <dsp:nvSpPr>
        <dsp:cNvPr id="0" name=""/>
        <dsp:cNvSpPr/>
      </dsp:nvSpPr>
      <dsp:spPr>
        <a:xfrm>
          <a:off x="0" y="403818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Authorship</a:t>
          </a:r>
          <a:endParaRPr lang="en-US" sz="3000" kern="1200"/>
        </a:p>
      </dsp:txBody>
      <dsp:txXfrm>
        <a:off x="35125" y="4073312"/>
        <a:ext cx="4496988" cy="649299"/>
      </dsp:txXfrm>
    </dsp:sp>
    <dsp:sp modelId="{FE378403-7BCC-4BA1-BBD0-2DB972593C93}">
      <dsp:nvSpPr>
        <dsp:cNvPr id="0" name=""/>
        <dsp:cNvSpPr/>
      </dsp:nvSpPr>
      <dsp:spPr>
        <a:xfrm>
          <a:off x="0" y="4844137"/>
          <a:ext cx="4567238" cy="71954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/>
            <a:t>Theme</a:t>
          </a:r>
          <a:endParaRPr lang="en-US" sz="3000" kern="1200"/>
        </a:p>
      </dsp:txBody>
      <dsp:txXfrm>
        <a:off x="35125" y="4879262"/>
        <a:ext cx="4496988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7E2A5-2F32-4EF8-BAA3-252AC980D52B}">
      <dsp:nvSpPr>
        <dsp:cNvPr id="0" name=""/>
        <dsp:cNvSpPr/>
      </dsp:nvSpPr>
      <dsp:spPr>
        <a:xfrm>
          <a:off x="0" y="3071965"/>
          <a:ext cx="7886700" cy="1008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Try to justify your answer by referring to aspects of both the micro/macro elements featured in your film.</a:t>
          </a:r>
          <a:endParaRPr lang="en-US" sz="2300" kern="1200" dirty="0"/>
        </a:p>
      </dsp:txBody>
      <dsp:txXfrm>
        <a:off x="0" y="3071965"/>
        <a:ext cx="7886700" cy="1008287"/>
      </dsp:txXfrm>
    </dsp:sp>
    <dsp:sp modelId="{A437ACEB-D076-42D6-B3A5-ACE52CDDD294}">
      <dsp:nvSpPr>
        <dsp:cNvPr id="0" name=""/>
        <dsp:cNvSpPr/>
      </dsp:nvSpPr>
      <dsp:spPr>
        <a:xfrm rot="10800000">
          <a:off x="0" y="1536343"/>
          <a:ext cx="7886700" cy="1550746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400 to 500-word response.</a:t>
          </a:r>
          <a:endParaRPr lang="en-US" sz="2300" kern="1200" dirty="0"/>
        </a:p>
      </dsp:txBody>
      <dsp:txXfrm rot="10800000">
        <a:off x="0" y="1536343"/>
        <a:ext cx="7886700" cy="1007628"/>
      </dsp:txXfrm>
    </dsp:sp>
    <dsp:sp modelId="{6FD28683-057E-45AC-A907-00D28176AA03}">
      <dsp:nvSpPr>
        <dsp:cNvPr id="0" name=""/>
        <dsp:cNvSpPr/>
      </dsp:nvSpPr>
      <dsp:spPr>
        <a:xfrm rot="10800000">
          <a:off x="0" y="721"/>
          <a:ext cx="7886700" cy="155074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Q. What makes a film “good” ?</a:t>
          </a:r>
          <a:endParaRPr lang="en-US" sz="2300" kern="1200" dirty="0"/>
        </a:p>
      </dsp:txBody>
      <dsp:txXfrm rot="10800000">
        <a:off x="0" y="721"/>
        <a:ext cx="7886700" cy="100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4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79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6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9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2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4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0F66-4778-4B7E-B9E8-8379509C06F9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BAD1-7ABD-40A5-9654-D4689A62F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stchallenges.com/top-1000-greatest-movies-of-all-time-by-imd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itorial.rottentomatoes.com/article/the-2023-oscars-biggest-moments-michelle-yeoh-ruth-e-carter-make-history-ke-huy-quan-brendan-fraser-back-on-to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TAqU5guC1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CE1C7-25DF-49BF-9EEA-90FD87C7D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8013002" cy="2387600"/>
          </a:xfrm>
        </p:spPr>
        <p:txBody>
          <a:bodyPr>
            <a:normAutofit/>
          </a:bodyPr>
          <a:lstStyle/>
          <a:p>
            <a:pPr algn="l"/>
            <a:r>
              <a:rPr lang="en-GB" sz="5700" dirty="0"/>
              <a:t>Welcome to </a:t>
            </a:r>
            <a:br>
              <a:rPr lang="en-GB" sz="5700" dirty="0"/>
            </a:br>
            <a:r>
              <a:rPr lang="en-GB" sz="5700" dirty="0">
                <a:highlight>
                  <a:srgbClr val="FFFF00"/>
                </a:highlight>
                <a:hlinkClick r:id="rId3"/>
              </a:rPr>
              <a:t>IB Film Studies</a:t>
            </a:r>
            <a:endParaRPr lang="en-GB" sz="5700" dirty="0">
              <a:highlight>
                <a:srgbClr val="FFFF00"/>
              </a:highligh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Ms Magowan</a:t>
            </a:r>
          </a:p>
        </p:txBody>
      </p:sp>
    </p:spTree>
    <p:extLst>
      <p:ext uri="{BB962C8B-B14F-4D97-AF65-F5344CB8AC3E}">
        <p14:creationId xmlns:p14="http://schemas.microsoft.com/office/powerpoint/2010/main" val="54080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4373" b="-2"/>
          <a:stretch/>
        </p:blipFill>
        <p:spPr bwMode="auto"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    My All-Time Favourites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286" y="1904772"/>
            <a:ext cx="42911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Best Picture :</a:t>
            </a:r>
          </a:p>
          <a:p>
            <a:r>
              <a:rPr lang="en-GB" dirty="0"/>
              <a:t>Best Director:</a:t>
            </a:r>
          </a:p>
          <a:p>
            <a:r>
              <a:rPr lang="en-GB" dirty="0"/>
              <a:t>Best Actor:</a:t>
            </a:r>
          </a:p>
          <a:p>
            <a:r>
              <a:rPr lang="en-GB" dirty="0"/>
              <a:t>Best Actress: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12505-BC0B-4CD3-B0EF-89808637297B}"/>
              </a:ext>
            </a:extLst>
          </p:cNvPr>
          <p:cNvSpPr txBox="1"/>
          <p:nvPr/>
        </p:nvSpPr>
        <p:spPr>
          <a:xfrm>
            <a:off x="755576" y="58772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Q. Did you find this list hard or easy to complete? Why do you think this is?</a:t>
            </a:r>
          </a:p>
        </p:txBody>
      </p:sp>
    </p:spTree>
    <p:extLst>
      <p:ext uri="{BB962C8B-B14F-4D97-AF65-F5344CB8AC3E}">
        <p14:creationId xmlns:p14="http://schemas.microsoft.com/office/powerpoint/2010/main" val="12835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AD2233-6517-49B4-B627-33BBD400F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234508" y="501986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2F0C2-42EE-4E18-8A18-0840EBC11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2457001" y="501987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82ACB-A8F6-440F-B19E-6C49A2E3D4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75" r="2" b="16127"/>
          <a:stretch/>
        </p:blipFill>
        <p:spPr>
          <a:xfrm>
            <a:off x="234580" y="3429005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0A9B8-10AC-4480-B9EF-A50292C4FB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"/>
          <a:stretch/>
        </p:blipFill>
        <p:spPr>
          <a:xfrm>
            <a:off x="2457002" y="3428994"/>
            <a:ext cx="2077480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546" y="486184"/>
            <a:ext cx="3761853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    My All-Time Favourites: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2111526"/>
            <a:ext cx="4716016" cy="41864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700" dirty="0"/>
          </a:p>
          <a:p>
            <a:pPr marL="0" indent="0">
              <a:lnSpc>
                <a:spcPct val="90000"/>
              </a:lnSpc>
              <a:buNone/>
            </a:pPr>
            <a:endParaRPr lang="en-GB" sz="2700" dirty="0"/>
          </a:p>
          <a:p>
            <a:pPr>
              <a:lnSpc>
                <a:spcPct val="90000"/>
              </a:lnSpc>
            </a:pPr>
            <a:r>
              <a:rPr lang="en-GB" sz="2700" dirty="0"/>
              <a:t>Best Picture :This is Spinal Tap </a:t>
            </a:r>
          </a:p>
          <a:p>
            <a:pPr>
              <a:lnSpc>
                <a:spcPct val="90000"/>
              </a:lnSpc>
            </a:pPr>
            <a:r>
              <a:rPr lang="en-GB" sz="2700" dirty="0"/>
              <a:t>Best Director: Stanley Kubrick</a:t>
            </a:r>
          </a:p>
          <a:p>
            <a:pPr>
              <a:lnSpc>
                <a:spcPct val="90000"/>
              </a:lnSpc>
            </a:pPr>
            <a:r>
              <a:rPr lang="en-GB" sz="2700" dirty="0"/>
              <a:t>Best Actor: Daniel Day Lewis</a:t>
            </a:r>
          </a:p>
          <a:p>
            <a:pPr>
              <a:lnSpc>
                <a:spcPct val="90000"/>
              </a:lnSpc>
            </a:pPr>
            <a:r>
              <a:rPr lang="en-GB" sz="2700" dirty="0"/>
              <a:t>Best Actress: Meryl Streep</a:t>
            </a:r>
          </a:p>
        </p:txBody>
      </p:sp>
    </p:spTree>
    <p:extLst>
      <p:ext uri="{BB962C8B-B14F-4D97-AF65-F5344CB8AC3E}">
        <p14:creationId xmlns:p14="http://schemas.microsoft.com/office/powerpoint/2010/main" val="327149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2925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9"/>
            <a:ext cx="4003646" cy="1322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hlinkClick r:id="rId2"/>
              </a:rPr>
              <a:t>Oscars </a:t>
            </a:r>
            <a:r>
              <a:rPr lang="en-GB" dirty="0"/>
              <a:t>2023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75" y="2194101"/>
            <a:ext cx="3557078" cy="3983415"/>
          </a:xfrm>
        </p:spPr>
        <p:txBody>
          <a:bodyPr>
            <a:normAutofit/>
          </a:bodyPr>
          <a:lstStyle/>
          <a:p>
            <a:r>
              <a:rPr lang="en-GB"/>
              <a:t>Best Picture ?</a:t>
            </a:r>
          </a:p>
          <a:p>
            <a:r>
              <a:rPr lang="en-GB"/>
              <a:t>Best Director?</a:t>
            </a:r>
          </a:p>
          <a:p>
            <a:r>
              <a:rPr lang="en-GB"/>
              <a:t>Best Actor?</a:t>
            </a:r>
          </a:p>
          <a:p>
            <a:r>
              <a:rPr lang="en-GB"/>
              <a:t>Best Actress?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1026" name="Picture 2" descr="A picture containing object&#10;&#10;Description generated with very high confid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8889" b="1"/>
          <a:stretch/>
        </p:blipFill>
        <p:spPr bwMode="auto">
          <a:xfrm>
            <a:off x="226935" y="335888"/>
            <a:ext cx="1100640" cy="1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DAC1D-0F26-4152-9FF7-C6BB2BD78E5C}"/>
              </a:ext>
            </a:extLst>
          </p:cNvPr>
          <p:cNvSpPr txBox="1"/>
          <p:nvPr/>
        </p:nvSpPr>
        <p:spPr>
          <a:xfrm>
            <a:off x="6027472" y="5376992"/>
            <a:ext cx="2566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Q. Why are the Oscars so important for the Film Industry?</a:t>
            </a:r>
          </a:p>
        </p:txBody>
      </p:sp>
      <p:pic>
        <p:nvPicPr>
          <p:cNvPr id="5" name="Picture 2" descr="Where to watch the Oscars' 2023-nominated films online | Arts and Culture  News | Al Jazeera">
            <a:extLst>
              <a:ext uri="{FF2B5EF4-FFF2-40B4-BE49-F238E27FC236}">
                <a16:creationId xmlns:a16="http://schemas.microsoft.com/office/drawing/2014/main" id="{D0424169-09CF-281B-41A3-AAE22475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01" y="140567"/>
            <a:ext cx="4820706" cy="48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97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178" y="507283"/>
            <a:ext cx="4513172" cy="1544062"/>
          </a:xfrm>
        </p:spPr>
        <p:txBody>
          <a:bodyPr>
            <a:normAutofit/>
          </a:bodyPr>
          <a:lstStyle/>
          <a:p>
            <a:r>
              <a:rPr lang="en-GB" sz="3500" dirty="0">
                <a:hlinkClick r:id="rId2"/>
              </a:rPr>
              <a:t>Oscars 2023 Winners</a:t>
            </a:r>
            <a:br>
              <a:rPr lang="en-GB" sz="3500" dirty="0"/>
            </a:br>
            <a:endParaRPr lang="en-GB" sz="3500" dirty="0"/>
          </a:p>
        </p:txBody>
      </p:sp>
      <p:pic>
        <p:nvPicPr>
          <p:cNvPr id="4" name="Picture 4" descr="Brendan Fraser Overwhelmed as He Wins Best Actor at 2023 Oscars">
            <a:extLst>
              <a:ext uri="{FF2B5EF4-FFF2-40B4-BE49-F238E27FC236}">
                <a16:creationId xmlns:a16="http://schemas.microsoft.com/office/drawing/2014/main" id="{77BEBCA5-02B7-AB5C-55BB-D83DD890A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55" y="557105"/>
            <a:ext cx="3596463" cy="24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icture containing object&#10;&#10;Description generated with very high confiden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6708" b="-1"/>
          <a:stretch/>
        </p:blipFill>
        <p:spPr bwMode="auto">
          <a:xfrm>
            <a:off x="146501" y="3526704"/>
            <a:ext cx="1748790" cy="25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Oscars 2023 updates: Everything Everywhere All at Once wins big | Arts and  Culture News | Al Jazeera">
            <a:extLst>
              <a:ext uri="{FF2B5EF4-FFF2-40B4-BE49-F238E27FC236}">
                <a16:creationId xmlns:a16="http://schemas.microsoft.com/office/drawing/2014/main" id="{F30F4AB7-3714-B184-CE8D-34F1FDEA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5695" y="4166032"/>
            <a:ext cx="1748790" cy="13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178" y="2230733"/>
            <a:ext cx="4513172" cy="39462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700"/>
          </a:p>
          <a:p>
            <a:pPr marL="0" indent="0">
              <a:lnSpc>
                <a:spcPct val="90000"/>
              </a:lnSpc>
              <a:buNone/>
            </a:pP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Best Picture: </a:t>
            </a:r>
            <a:r>
              <a:rPr lang="en-GB" sz="1700" b="1"/>
              <a:t>Everything Everywhere All at Once</a:t>
            </a:r>
          </a:p>
          <a:p>
            <a:pPr>
              <a:lnSpc>
                <a:spcPct val="90000"/>
              </a:lnSpc>
            </a:pPr>
            <a:r>
              <a:rPr lang="en-GB" sz="1700"/>
              <a:t>Best Director: </a:t>
            </a:r>
            <a:r>
              <a:rPr lang="en-GB" sz="1700" b="1"/>
              <a:t>Daniel Kwan and Daniel Scheinert - Everything Everywhere All at Once</a:t>
            </a:r>
          </a:p>
          <a:p>
            <a:pPr>
              <a:lnSpc>
                <a:spcPct val="90000"/>
              </a:lnSpc>
            </a:pPr>
            <a:r>
              <a:rPr lang="en-GB" sz="1700"/>
              <a:t>Best Actor: </a:t>
            </a:r>
            <a:r>
              <a:rPr lang="en-GB" sz="1700" b="1"/>
              <a:t>Brendan Fraser The Whale</a:t>
            </a:r>
            <a:endParaRPr lang="en-GB" sz="1700"/>
          </a:p>
          <a:p>
            <a:pPr>
              <a:lnSpc>
                <a:spcPct val="90000"/>
              </a:lnSpc>
            </a:pPr>
            <a:r>
              <a:rPr lang="en-GB" sz="1700"/>
              <a:t>Best Actress: Michelle Yeoh </a:t>
            </a:r>
            <a:r>
              <a:rPr lang="en-GB" sz="1700" b="1"/>
              <a:t>Everything Everywhere All at Once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 marL="0" indent="0">
              <a:lnSpc>
                <a:spcPct val="90000"/>
              </a:lnSpc>
              <a:buNone/>
            </a:pPr>
            <a:r>
              <a:rPr lang="en-GB" sz="1700"/>
              <a:t>How many have you seen?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/>
              <a:t>Which genres seem to be popular/unpopular choices for awards?</a:t>
            </a:r>
          </a:p>
          <a:p>
            <a:pPr>
              <a:lnSpc>
                <a:spcPct val="90000"/>
              </a:lnSpc>
            </a:pPr>
            <a:endParaRPr lang="en-GB" sz="1700"/>
          </a:p>
          <a:p>
            <a:pPr>
              <a:lnSpc>
                <a:spcPct val="90000"/>
              </a:lnSpc>
            </a:pP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3701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3EC9-0563-40E5-9E95-9563C1ED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Film Can Be Analysed </a:t>
            </a:r>
            <a:br>
              <a:rPr lang="en-GB" dirty="0"/>
            </a:br>
            <a:r>
              <a:rPr lang="en-GB" dirty="0"/>
              <a:t>on Two Levels…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B6E4DA-EF6B-4AF5-AA1F-E2488AE81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628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Video camera">
            <a:extLst>
              <a:ext uri="{FF2B5EF4-FFF2-40B4-BE49-F238E27FC236}">
                <a16:creationId xmlns:a16="http://schemas.microsoft.com/office/drawing/2014/main" id="{E5F181D6-B669-487A-894B-6F630D4DF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600" y="2060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6DAD-85CB-4F92-98B9-E292666F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7886700" cy="1096331"/>
          </a:xfrm>
        </p:spPr>
        <p:txBody>
          <a:bodyPr>
            <a:normAutofit/>
          </a:bodyPr>
          <a:lstStyle/>
          <a:p>
            <a:r>
              <a:rPr lang="en-GB" dirty="0"/>
              <a:t>Film Micro Elements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24A80FB-75B2-44E6-A0C1-BAFC54CEE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14050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1FABE1-8CC0-4A14-B196-4D4D25D79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921FABE1-8CC0-4A14-B196-4D4D25D79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C248D1-FF98-4886-9277-141BDAD63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2CC248D1-FF98-4886-9277-141BDAD63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220839-8A24-4171-950A-6F477AC5A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30220839-8A24-4171-950A-6F477AC5A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D96EB2E-1B29-4FD8-A541-773C59CB3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dgm id="{8D96EB2E-1B29-4FD8-A541-773C59CB3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9935DC-79E1-435D-93B1-797B425DE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039935DC-79E1-435D-93B1-797B425DE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C900B5F-22F7-450B-8202-8F489B2DC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7C900B5F-22F7-450B-8202-8F489B2DC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5DC2188-746A-4C96-AF72-24E5415C2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65DC2188-746A-4C96-AF72-24E5415C2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349E9EB-F34F-46BA-AE77-18EC1B04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graphicEl>
                                              <a:dgm id="{C349E9EB-F34F-46BA-AE77-18EC1B045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3AF-F098-42E1-9E11-A048277A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1161"/>
            <a:ext cx="2501695" cy="54033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Film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Macro Elements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38EA4-32A4-4040-BCEC-78DEE997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832412"/>
              </p:ext>
            </p:extLst>
          </p:nvPr>
        </p:nvGraphicFramePr>
        <p:xfrm>
          <a:off x="4094559" y="642938"/>
          <a:ext cx="45672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08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29884"/>
            <a:ext cx="8191822" cy="1096331"/>
          </a:xfrm>
        </p:spPr>
        <p:txBody>
          <a:bodyPr>
            <a:normAutofit fontScale="90000"/>
          </a:bodyPr>
          <a:lstStyle/>
          <a:p>
            <a:r>
              <a:rPr lang="en-GB" dirty="0"/>
              <a:t>IB Film Summer Task:</a:t>
            </a:r>
            <a:br>
              <a:rPr lang="en-GB" dirty="0"/>
            </a:br>
            <a:r>
              <a:rPr lang="en-GB" sz="2700" dirty="0"/>
              <a:t>E mail to Ms Magowan on : </a:t>
            </a:r>
            <a:r>
              <a:rPr lang="en-GB" sz="2700" dirty="0" err="1"/>
              <a:t>l.magowan</a:t>
            </a:r>
            <a:r>
              <a:rPr lang="en-GB" sz="2700" dirty="0"/>
              <a:t>:@hautlieu.sch.je</a:t>
            </a:r>
            <a:br>
              <a:rPr lang="en-GB" sz="2700" dirty="0"/>
            </a:br>
            <a:r>
              <a:rPr lang="en-GB" sz="2700" dirty="0">
                <a:highlight>
                  <a:srgbClr val="FFFF00"/>
                </a:highlight>
              </a:rPr>
              <a:t>Due Date – 11th September 2023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8CABD3-62D3-4DBE-8F5E-E0CF3EF9F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704903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5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264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Welcome to  IB Film Studies</vt:lpstr>
      <vt:lpstr>    My All-Time Favourites</vt:lpstr>
      <vt:lpstr>    My All-Time Favourites:</vt:lpstr>
      <vt:lpstr>Oscars 2023 </vt:lpstr>
      <vt:lpstr>Oscars 2023 Winners </vt:lpstr>
      <vt:lpstr>A Film Can Be Analysed  on Two Levels…</vt:lpstr>
      <vt:lpstr>Film Micro Elements</vt:lpstr>
      <vt:lpstr>Film Macro Elements</vt:lpstr>
      <vt:lpstr>IB Film Summer Task: E mail to Ms Magowan on : l.magowan:@hautlieu.sch.je Due Date – 11th September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IB Film STUDIES</dc:title>
  <dc:creator>lynne magowan</dc:creator>
  <cp:lastModifiedBy>Lynne Magowan</cp:lastModifiedBy>
  <cp:revision>13</cp:revision>
  <dcterms:created xsi:type="dcterms:W3CDTF">2020-07-10T08:59:45Z</dcterms:created>
  <dcterms:modified xsi:type="dcterms:W3CDTF">2023-06-06T11:44:41Z</dcterms:modified>
</cp:coreProperties>
</file>