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661" r:id="rId5"/>
    <p:sldMasterId id="2147483673" r:id="rId6"/>
    <p:sldMasterId id="2147483701" r:id="rId7"/>
    <p:sldMasterId id="2147483718" r:id="rId8"/>
    <p:sldMasterId id="2147483735" r:id="rId9"/>
  </p:sldMasterIdLst>
  <p:notesMasterIdLst>
    <p:notesMasterId r:id="rId50"/>
  </p:notesMasterIdLst>
  <p:sldIdLst>
    <p:sldId id="257" r:id="rId10"/>
    <p:sldId id="302" r:id="rId11"/>
    <p:sldId id="627" r:id="rId12"/>
    <p:sldId id="259" r:id="rId13"/>
    <p:sldId id="289" r:id="rId14"/>
    <p:sldId id="592" r:id="rId15"/>
    <p:sldId id="591" r:id="rId16"/>
    <p:sldId id="595" r:id="rId17"/>
    <p:sldId id="290" r:id="rId18"/>
    <p:sldId id="593" r:id="rId19"/>
    <p:sldId id="596" r:id="rId20"/>
    <p:sldId id="597" r:id="rId21"/>
    <p:sldId id="598" r:id="rId22"/>
    <p:sldId id="599" r:id="rId23"/>
    <p:sldId id="600" r:id="rId24"/>
    <p:sldId id="601" r:id="rId25"/>
    <p:sldId id="602" r:id="rId26"/>
    <p:sldId id="603" r:id="rId27"/>
    <p:sldId id="606" r:id="rId28"/>
    <p:sldId id="604" r:id="rId29"/>
    <p:sldId id="607" r:id="rId30"/>
    <p:sldId id="605" r:id="rId31"/>
    <p:sldId id="628" r:id="rId32"/>
    <p:sldId id="613" r:id="rId33"/>
    <p:sldId id="612" r:id="rId34"/>
    <p:sldId id="610" r:id="rId35"/>
    <p:sldId id="611" r:id="rId36"/>
    <p:sldId id="616" r:id="rId37"/>
    <p:sldId id="614" r:id="rId38"/>
    <p:sldId id="618" r:id="rId39"/>
    <p:sldId id="615" r:id="rId40"/>
    <p:sldId id="617" r:id="rId41"/>
    <p:sldId id="619" r:id="rId42"/>
    <p:sldId id="622" r:id="rId43"/>
    <p:sldId id="620" r:id="rId44"/>
    <p:sldId id="621" r:id="rId45"/>
    <p:sldId id="623" r:id="rId46"/>
    <p:sldId id="624" r:id="rId47"/>
    <p:sldId id="301" r:id="rId48"/>
    <p:sldId id="27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265D"/>
    <a:srgbClr val="575757"/>
    <a:srgbClr val="6B275C"/>
    <a:srgbClr val="257478"/>
    <a:srgbClr val="8787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BB7092-B769-46DC-841A-C8BE2F028156}" v="2" dt="2024-03-11T11:50:13.1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00" autoAdjust="0"/>
    <p:restoredTop sz="72739" autoAdjust="0"/>
  </p:normalViewPr>
  <p:slideViewPr>
    <p:cSldViewPr snapToGrid="0">
      <p:cViewPr varScale="1">
        <p:scale>
          <a:sx n="116" d="100"/>
          <a:sy n="116" d="100"/>
        </p:scale>
        <p:origin x="114"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4FF49-939B-4B86-A320-13FF47BCA8A1}" type="datetimeFigureOut">
              <a:rPr lang="en-GB" smtClean="0"/>
              <a:t>21/03/2024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AD7D81-F925-41A9-A7A0-ABA0861397EC}" type="slidenum">
              <a:rPr lang="en-GB" smtClean="0"/>
              <a:t>‹#›</a:t>
            </a:fld>
            <a:endParaRPr lang="en-GB"/>
          </a:p>
        </p:txBody>
      </p:sp>
    </p:spTree>
    <p:extLst>
      <p:ext uri="{BB962C8B-B14F-4D97-AF65-F5344CB8AC3E}">
        <p14:creationId xmlns:p14="http://schemas.microsoft.com/office/powerpoint/2010/main" val="202586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xplore-education-statistics.service.gov.uk/find-statistics/graduate-labour-market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Timing 25 mins</a:t>
            </a:r>
          </a:p>
        </p:txBody>
      </p:sp>
      <p:sp>
        <p:nvSpPr>
          <p:cNvPr id="4" name="Slide Number Placeholder 3"/>
          <p:cNvSpPr>
            <a:spLocks noGrp="1"/>
          </p:cNvSpPr>
          <p:nvPr>
            <p:ph type="sldNum" sz="quarter" idx="5"/>
          </p:nvPr>
        </p:nvSpPr>
        <p:spPr/>
        <p:txBody>
          <a:bodyPr/>
          <a:lstStyle/>
          <a:p>
            <a:fld id="{FA39C972-C18A-FE4B-B111-ACE97135EBBF}" type="slidenum">
              <a:rPr lang="en-US" smtClean="0"/>
              <a:t>1</a:t>
            </a:fld>
            <a:endParaRPr lang="en-US"/>
          </a:p>
        </p:txBody>
      </p:sp>
    </p:spTree>
    <p:extLst>
      <p:ext uri="{BB962C8B-B14F-4D97-AF65-F5344CB8AC3E}">
        <p14:creationId xmlns:p14="http://schemas.microsoft.com/office/powerpoint/2010/main" val="2077812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13</a:t>
            </a:fld>
            <a:endParaRPr lang="en-US"/>
          </a:p>
        </p:txBody>
      </p:sp>
    </p:spTree>
    <p:extLst>
      <p:ext uri="{BB962C8B-B14F-4D97-AF65-F5344CB8AC3E}">
        <p14:creationId xmlns:p14="http://schemas.microsoft.com/office/powerpoint/2010/main" val="2634256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14</a:t>
            </a:fld>
            <a:endParaRPr lang="en-US"/>
          </a:p>
        </p:txBody>
      </p:sp>
    </p:spTree>
    <p:extLst>
      <p:ext uri="{BB962C8B-B14F-4D97-AF65-F5344CB8AC3E}">
        <p14:creationId xmlns:p14="http://schemas.microsoft.com/office/powerpoint/2010/main" val="1062379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15</a:t>
            </a:fld>
            <a:endParaRPr lang="en-US"/>
          </a:p>
        </p:txBody>
      </p:sp>
    </p:spTree>
    <p:extLst>
      <p:ext uri="{BB962C8B-B14F-4D97-AF65-F5344CB8AC3E}">
        <p14:creationId xmlns:p14="http://schemas.microsoft.com/office/powerpoint/2010/main" val="3164351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16</a:t>
            </a:fld>
            <a:endParaRPr lang="en-US"/>
          </a:p>
        </p:txBody>
      </p:sp>
    </p:spTree>
    <p:extLst>
      <p:ext uri="{BB962C8B-B14F-4D97-AF65-F5344CB8AC3E}">
        <p14:creationId xmlns:p14="http://schemas.microsoft.com/office/powerpoint/2010/main" val="960740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17</a:t>
            </a:fld>
            <a:endParaRPr lang="en-US"/>
          </a:p>
        </p:txBody>
      </p:sp>
    </p:spTree>
    <p:extLst>
      <p:ext uri="{BB962C8B-B14F-4D97-AF65-F5344CB8AC3E}">
        <p14:creationId xmlns:p14="http://schemas.microsoft.com/office/powerpoint/2010/main" val="1050173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18</a:t>
            </a:fld>
            <a:endParaRPr lang="en-US"/>
          </a:p>
        </p:txBody>
      </p:sp>
    </p:spTree>
    <p:extLst>
      <p:ext uri="{BB962C8B-B14F-4D97-AF65-F5344CB8AC3E}">
        <p14:creationId xmlns:p14="http://schemas.microsoft.com/office/powerpoint/2010/main" val="653170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19</a:t>
            </a:fld>
            <a:endParaRPr lang="en-US"/>
          </a:p>
        </p:txBody>
      </p:sp>
    </p:spTree>
    <p:extLst>
      <p:ext uri="{BB962C8B-B14F-4D97-AF65-F5344CB8AC3E}">
        <p14:creationId xmlns:p14="http://schemas.microsoft.com/office/powerpoint/2010/main" val="2866498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20</a:t>
            </a:fld>
            <a:endParaRPr lang="en-US"/>
          </a:p>
        </p:txBody>
      </p:sp>
    </p:spTree>
    <p:extLst>
      <p:ext uri="{BB962C8B-B14F-4D97-AF65-F5344CB8AC3E}">
        <p14:creationId xmlns:p14="http://schemas.microsoft.com/office/powerpoint/2010/main" val="3712048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21</a:t>
            </a:fld>
            <a:endParaRPr lang="en-US"/>
          </a:p>
        </p:txBody>
      </p:sp>
    </p:spTree>
    <p:extLst>
      <p:ext uri="{BB962C8B-B14F-4D97-AF65-F5344CB8AC3E}">
        <p14:creationId xmlns:p14="http://schemas.microsoft.com/office/powerpoint/2010/main" val="4232560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22</a:t>
            </a:fld>
            <a:endParaRPr lang="en-US"/>
          </a:p>
        </p:txBody>
      </p:sp>
    </p:spTree>
    <p:extLst>
      <p:ext uri="{BB962C8B-B14F-4D97-AF65-F5344CB8AC3E}">
        <p14:creationId xmlns:p14="http://schemas.microsoft.com/office/powerpoint/2010/main" val="31161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5</a:t>
            </a:fld>
            <a:endParaRPr lang="en-US"/>
          </a:p>
        </p:txBody>
      </p:sp>
    </p:spTree>
    <p:extLst>
      <p:ext uri="{BB962C8B-B14F-4D97-AF65-F5344CB8AC3E}">
        <p14:creationId xmlns:p14="http://schemas.microsoft.com/office/powerpoint/2010/main" val="2788751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23</a:t>
            </a:fld>
            <a:endParaRPr lang="en-US"/>
          </a:p>
        </p:txBody>
      </p:sp>
    </p:spTree>
    <p:extLst>
      <p:ext uri="{BB962C8B-B14F-4D97-AF65-F5344CB8AC3E}">
        <p14:creationId xmlns:p14="http://schemas.microsoft.com/office/powerpoint/2010/main" val="3914181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24</a:t>
            </a:fld>
            <a:endParaRPr lang="en-US"/>
          </a:p>
        </p:txBody>
      </p:sp>
    </p:spTree>
    <p:extLst>
      <p:ext uri="{BB962C8B-B14F-4D97-AF65-F5344CB8AC3E}">
        <p14:creationId xmlns:p14="http://schemas.microsoft.com/office/powerpoint/2010/main" val="840313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25</a:t>
            </a:fld>
            <a:endParaRPr lang="en-US"/>
          </a:p>
        </p:txBody>
      </p:sp>
    </p:spTree>
    <p:extLst>
      <p:ext uri="{BB962C8B-B14F-4D97-AF65-F5344CB8AC3E}">
        <p14:creationId xmlns:p14="http://schemas.microsoft.com/office/powerpoint/2010/main" val="322523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26</a:t>
            </a:fld>
            <a:endParaRPr lang="en-US"/>
          </a:p>
        </p:txBody>
      </p:sp>
    </p:spTree>
    <p:extLst>
      <p:ext uri="{BB962C8B-B14F-4D97-AF65-F5344CB8AC3E}">
        <p14:creationId xmlns:p14="http://schemas.microsoft.com/office/powerpoint/2010/main" val="2820551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27</a:t>
            </a:fld>
            <a:endParaRPr lang="en-US"/>
          </a:p>
        </p:txBody>
      </p:sp>
    </p:spTree>
    <p:extLst>
      <p:ext uri="{BB962C8B-B14F-4D97-AF65-F5344CB8AC3E}">
        <p14:creationId xmlns:p14="http://schemas.microsoft.com/office/powerpoint/2010/main" val="210803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28</a:t>
            </a:fld>
            <a:endParaRPr lang="en-US"/>
          </a:p>
        </p:txBody>
      </p:sp>
    </p:spTree>
    <p:extLst>
      <p:ext uri="{BB962C8B-B14F-4D97-AF65-F5344CB8AC3E}">
        <p14:creationId xmlns:p14="http://schemas.microsoft.com/office/powerpoint/2010/main" val="88645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29</a:t>
            </a:fld>
            <a:endParaRPr lang="en-US"/>
          </a:p>
        </p:txBody>
      </p:sp>
    </p:spTree>
    <p:extLst>
      <p:ext uri="{BB962C8B-B14F-4D97-AF65-F5344CB8AC3E}">
        <p14:creationId xmlns:p14="http://schemas.microsoft.com/office/powerpoint/2010/main" val="2353950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30</a:t>
            </a:fld>
            <a:endParaRPr lang="en-US"/>
          </a:p>
        </p:txBody>
      </p:sp>
    </p:spTree>
    <p:extLst>
      <p:ext uri="{BB962C8B-B14F-4D97-AF65-F5344CB8AC3E}">
        <p14:creationId xmlns:p14="http://schemas.microsoft.com/office/powerpoint/2010/main" val="3531386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31</a:t>
            </a:fld>
            <a:endParaRPr lang="en-US"/>
          </a:p>
        </p:txBody>
      </p:sp>
    </p:spTree>
    <p:extLst>
      <p:ext uri="{BB962C8B-B14F-4D97-AF65-F5344CB8AC3E}">
        <p14:creationId xmlns:p14="http://schemas.microsoft.com/office/powerpoint/2010/main" val="2088653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32</a:t>
            </a:fld>
            <a:endParaRPr lang="en-US"/>
          </a:p>
        </p:txBody>
      </p:sp>
    </p:spTree>
    <p:extLst>
      <p:ext uri="{BB962C8B-B14F-4D97-AF65-F5344CB8AC3E}">
        <p14:creationId xmlns:p14="http://schemas.microsoft.com/office/powerpoint/2010/main" val="84320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6</a:t>
            </a:fld>
            <a:endParaRPr lang="en-US"/>
          </a:p>
        </p:txBody>
      </p:sp>
    </p:spTree>
    <p:extLst>
      <p:ext uri="{BB962C8B-B14F-4D97-AF65-F5344CB8AC3E}">
        <p14:creationId xmlns:p14="http://schemas.microsoft.com/office/powerpoint/2010/main" val="3413804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33</a:t>
            </a:fld>
            <a:endParaRPr lang="en-US"/>
          </a:p>
        </p:txBody>
      </p:sp>
    </p:spTree>
    <p:extLst>
      <p:ext uri="{BB962C8B-B14F-4D97-AF65-F5344CB8AC3E}">
        <p14:creationId xmlns:p14="http://schemas.microsoft.com/office/powerpoint/2010/main" val="2141265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34</a:t>
            </a:fld>
            <a:endParaRPr lang="en-US"/>
          </a:p>
        </p:txBody>
      </p:sp>
    </p:spTree>
    <p:extLst>
      <p:ext uri="{BB962C8B-B14F-4D97-AF65-F5344CB8AC3E}">
        <p14:creationId xmlns:p14="http://schemas.microsoft.com/office/powerpoint/2010/main" val="3946476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35</a:t>
            </a:fld>
            <a:endParaRPr lang="en-US"/>
          </a:p>
        </p:txBody>
      </p:sp>
    </p:spTree>
    <p:extLst>
      <p:ext uri="{BB962C8B-B14F-4D97-AF65-F5344CB8AC3E}">
        <p14:creationId xmlns:p14="http://schemas.microsoft.com/office/powerpoint/2010/main" val="3598246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36</a:t>
            </a:fld>
            <a:endParaRPr lang="en-US"/>
          </a:p>
        </p:txBody>
      </p:sp>
    </p:spTree>
    <p:extLst>
      <p:ext uri="{BB962C8B-B14F-4D97-AF65-F5344CB8AC3E}">
        <p14:creationId xmlns:p14="http://schemas.microsoft.com/office/powerpoint/2010/main" val="65454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37</a:t>
            </a:fld>
            <a:endParaRPr lang="en-US"/>
          </a:p>
        </p:txBody>
      </p:sp>
    </p:spTree>
    <p:extLst>
      <p:ext uri="{BB962C8B-B14F-4D97-AF65-F5344CB8AC3E}">
        <p14:creationId xmlns:p14="http://schemas.microsoft.com/office/powerpoint/2010/main" val="482843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38</a:t>
            </a:fld>
            <a:endParaRPr lang="en-US"/>
          </a:p>
        </p:txBody>
      </p:sp>
    </p:spTree>
    <p:extLst>
      <p:ext uri="{BB962C8B-B14F-4D97-AF65-F5344CB8AC3E}">
        <p14:creationId xmlns:p14="http://schemas.microsoft.com/office/powerpoint/2010/main" val="30767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7</a:t>
            </a:fld>
            <a:endParaRPr lang="en-US"/>
          </a:p>
        </p:txBody>
      </p:sp>
    </p:spTree>
    <p:extLst>
      <p:ext uri="{BB962C8B-B14F-4D97-AF65-F5344CB8AC3E}">
        <p14:creationId xmlns:p14="http://schemas.microsoft.com/office/powerpoint/2010/main" val="2999060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8</a:t>
            </a:fld>
            <a:endParaRPr lang="en-US"/>
          </a:p>
        </p:txBody>
      </p:sp>
    </p:spTree>
    <p:extLst>
      <p:ext uri="{BB962C8B-B14F-4D97-AF65-F5344CB8AC3E}">
        <p14:creationId xmlns:p14="http://schemas.microsoft.com/office/powerpoint/2010/main" val="2295136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A39C972-C18A-FE4B-B111-ACE97135EBBF}" type="slidenum">
              <a:rPr lang="en-US" smtClean="0"/>
              <a:t>9</a:t>
            </a:fld>
            <a:endParaRPr lang="en-US"/>
          </a:p>
        </p:txBody>
      </p:sp>
    </p:spTree>
    <p:extLst>
      <p:ext uri="{BB962C8B-B14F-4D97-AF65-F5344CB8AC3E}">
        <p14:creationId xmlns:p14="http://schemas.microsoft.com/office/powerpoint/2010/main" val="3085883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10</a:t>
            </a:fld>
            <a:endParaRPr lang="en-US"/>
          </a:p>
        </p:txBody>
      </p:sp>
    </p:spTree>
    <p:extLst>
      <p:ext uri="{BB962C8B-B14F-4D97-AF65-F5344CB8AC3E}">
        <p14:creationId xmlns:p14="http://schemas.microsoft.com/office/powerpoint/2010/main" val="3669780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https://explore-education-statistics.service.gov.uk/find-statistics/graduate-labour-markets</a:t>
            </a:r>
            <a:endParaRPr lang="en-GB"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11</a:t>
            </a:fld>
            <a:endParaRPr lang="en-US"/>
          </a:p>
        </p:txBody>
      </p:sp>
    </p:spTree>
    <p:extLst>
      <p:ext uri="{BB962C8B-B14F-4D97-AF65-F5344CB8AC3E}">
        <p14:creationId xmlns:p14="http://schemas.microsoft.com/office/powerpoint/2010/main" val="481690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A39C972-C18A-FE4B-B111-ACE97135EBBF}" type="slidenum">
              <a:rPr lang="en-US" smtClean="0"/>
              <a:t>12</a:t>
            </a:fld>
            <a:endParaRPr lang="en-US"/>
          </a:p>
        </p:txBody>
      </p:sp>
    </p:spTree>
    <p:extLst>
      <p:ext uri="{BB962C8B-B14F-4D97-AF65-F5344CB8AC3E}">
        <p14:creationId xmlns:p14="http://schemas.microsoft.com/office/powerpoint/2010/main" val="1916462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ABB79-3A23-47EB-AC09-086A7B62DF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2FDBCD4-F0A3-4DBF-BFF0-49101B53A5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16B5185-F383-4E8B-8601-AD44BDECCE98}"/>
              </a:ext>
            </a:extLst>
          </p:cNvPr>
          <p:cNvSpPr>
            <a:spLocks noGrp="1"/>
          </p:cNvSpPr>
          <p:nvPr>
            <p:ph type="dt" sz="half" idx="10"/>
          </p:nvPr>
        </p:nvSpPr>
        <p:spPr/>
        <p:txBody>
          <a:bodyPr/>
          <a:lstStyle/>
          <a:p>
            <a:fld id="{20F8C741-F6FC-45AE-A5CC-E97A8ADE6027}" type="datetimeFigureOut">
              <a:rPr lang="en-GB" smtClean="0"/>
              <a:t>21/03/2024</a:t>
            </a:fld>
            <a:endParaRPr lang="en-GB"/>
          </a:p>
        </p:txBody>
      </p:sp>
      <p:sp>
        <p:nvSpPr>
          <p:cNvPr id="5" name="Footer Placeholder 4">
            <a:extLst>
              <a:ext uri="{FF2B5EF4-FFF2-40B4-BE49-F238E27FC236}">
                <a16:creationId xmlns:a16="http://schemas.microsoft.com/office/drawing/2014/main" id="{6D5BDE42-B62D-4701-AB9B-CF6CF0D02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8AFC6B-B536-4039-BBBD-9B7555E3101C}"/>
              </a:ext>
            </a:extLst>
          </p:cNvPr>
          <p:cNvSpPr>
            <a:spLocks noGrp="1"/>
          </p:cNvSpPr>
          <p:nvPr>
            <p:ph type="sldNum" sz="quarter" idx="12"/>
          </p:nvPr>
        </p:nvSpPr>
        <p:spPr/>
        <p:txBody>
          <a:bodyPr/>
          <a:lstStyle/>
          <a:p>
            <a:fld id="{F74209D1-7F0F-4435-A5E6-F9CEF1EE1531}" type="slidenum">
              <a:rPr lang="en-GB" smtClean="0"/>
              <a:t>‹#›</a:t>
            </a:fld>
            <a:endParaRPr lang="en-GB"/>
          </a:p>
        </p:txBody>
      </p:sp>
      <p:sp>
        <p:nvSpPr>
          <p:cNvPr id="7" name="Rectangle 6">
            <a:extLst>
              <a:ext uri="{FF2B5EF4-FFF2-40B4-BE49-F238E27FC236}">
                <a16:creationId xmlns:a16="http://schemas.microsoft.com/office/drawing/2014/main" id="{EE452B38-4E90-40FC-9ADE-59BE1567B1A0}"/>
              </a:ext>
            </a:extLst>
          </p:cNvPr>
          <p:cNvSpPr/>
          <p:nvPr userDrawn="1"/>
        </p:nvSpPr>
        <p:spPr>
          <a:xfrm>
            <a:off x="9269128" y="1"/>
            <a:ext cx="2922872" cy="6847466"/>
          </a:xfrm>
          <a:prstGeom prst="rect">
            <a:avLst/>
          </a:prstGeom>
          <a:solidFill>
            <a:srgbClr val="6B275C"/>
          </a:solidFill>
          <a:ln>
            <a:solidFill>
              <a:srgbClr val="6B2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lose up of a logo&#10;&#10;Description automatically generated">
            <a:extLst>
              <a:ext uri="{FF2B5EF4-FFF2-40B4-BE49-F238E27FC236}">
                <a16:creationId xmlns:a16="http://schemas.microsoft.com/office/drawing/2014/main" id="{FEB55A0A-7693-4DAE-83E6-B62C03A08F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88137" y="323908"/>
            <a:ext cx="2655979" cy="2078782"/>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A678AE4-69C9-4F3D-BC54-FBFA1F4909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21001" y="5978439"/>
            <a:ext cx="3019124" cy="755821"/>
          </a:xfrm>
          <a:prstGeom prst="rect">
            <a:avLst/>
          </a:prstGeom>
        </p:spPr>
      </p:pic>
    </p:spTree>
    <p:extLst>
      <p:ext uri="{BB962C8B-B14F-4D97-AF65-F5344CB8AC3E}">
        <p14:creationId xmlns:p14="http://schemas.microsoft.com/office/powerpoint/2010/main" val="779177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DB2B-0012-4078-8785-9CBBA41641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97BA23-C927-4FBC-84D7-E9EC2D493C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732336-B771-4627-899F-C7FBF0DA6136}"/>
              </a:ext>
            </a:extLst>
          </p:cNvPr>
          <p:cNvSpPr>
            <a:spLocks noGrp="1"/>
          </p:cNvSpPr>
          <p:nvPr>
            <p:ph type="dt" sz="half" idx="10"/>
          </p:nvPr>
        </p:nvSpPr>
        <p:spPr/>
        <p:txBody>
          <a:bodyPr/>
          <a:lstStyle/>
          <a:p>
            <a:fld id="{20F8C741-F6FC-45AE-A5CC-E97A8ADE6027}" type="datetimeFigureOut">
              <a:rPr lang="en-GB" smtClean="0"/>
              <a:t>21/03/2024</a:t>
            </a:fld>
            <a:endParaRPr lang="en-GB"/>
          </a:p>
        </p:txBody>
      </p:sp>
      <p:sp>
        <p:nvSpPr>
          <p:cNvPr id="5" name="Footer Placeholder 4">
            <a:extLst>
              <a:ext uri="{FF2B5EF4-FFF2-40B4-BE49-F238E27FC236}">
                <a16:creationId xmlns:a16="http://schemas.microsoft.com/office/drawing/2014/main" id="{5E33B493-2C8E-4FA1-BC27-40A182F04D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CDCF07-7023-430B-A7AD-6A389C3CBA12}"/>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1993217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C65D9-A2CF-4E1B-8964-388B1CDCCA1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74C9B3-0B8D-4D86-A639-BF8144CE92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227A01-1396-42AC-B26D-81F7410CE44E}"/>
              </a:ext>
            </a:extLst>
          </p:cNvPr>
          <p:cNvSpPr>
            <a:spLocks noGrp="1"/>
          </p:cNvSpPr>
          <p:nvPr>
            <p:ph type="dt" sz="half" idx="10"/>
          </p:nvPr>
        </p:nvSpPr>
        <p:spPr/>
        <p:txBody>
          <a:bodyPr/>
          <a:lstStyle/>
          <a:p>
            <a:fld id="{20F8C741-F6FC-45AE-A5CC-E97A8ADE6027}" type="datetimeFigureOut">
              <a:rPr lang="en-GB" smtClean="0"/>
              <a:t>21/03/2024</a:t>
            </a:fld>
            <a:endParaRPr lang="en-GB"/>
          </a:p>
        </p:txBody>
      </p:sp>
      <p:sp>
        <p:nvSpPr>
          <p:cNvPr id="5" name="Footer Placeholder 4">
            <a:extLst>
              <a:ext uri="{FF2B5EF4-FFF2-40B4-BE49-F238E27FC236}">
                <a16:creationId xmlns:a16="http://schemas.microsoft.com/office/drawing/2014/main" id="{C44B7DB6-0047-4D32-BA19-5DC1BC1F33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641AEF-96B4-4E62-9DAA-2438A7DE89CF}"/>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2756883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C311-60FD-4F71-8CA2-93E84616EBB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4AC13F8-F5D2-47D4-9A6F-8580273E6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854727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D59F-93E5-414C-8B32-3CD8D9A61C14}"/>
              </a:ext>
            </a:extLst>
          </p:cNvPr>
          <p:cNvSpPr>
            <a:spLocks noGrp="1"/>
          </p:cNvSpPr>
          <p:nvPr>
            <p:ph type="title"/>
          </p:nvPr>
        </p:nvSpPr>
        <p:spPr>
          <a:xfrm>
            <a:off x="838200" y="365125"/>
            <a:ext cx="10515600" cy="1325563"/>
          </a:xfrm>
          <a:prstGeom prst="rect">
            <a:avLst/>
          </a:prstGeom>
        </p:spPr>
        <p:txBody>
          <a:bodyPr/>
          <a:lstStyle>
            <a:lvl1pPr>
              <a:defRPr>
                <a:latin typeface="Raleway"/>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E42E26B-DF9D-4AB9-8495-FE029CFFD521}"/>
              </a:ext>
            </a:extLst>
          </p:cNvPr>
          <p:cNvSpPr>
            <a:spLocks noGrp="1"/>
          </p:cNvSpPr>
          <p:nvPr>
            <p:ph idx="1"/>
          </p:nvPr>
        </p:nvSpPr>
        <p:spPr/>
        <p:txBody>
          <a:bodyPr/>
          <a:lstStyle>
            <a:lvl1pPr>
              <a:defRPr>
                <a:latin typeface="Raleway"/>
              </a:defRPr>
            </a:lvl1pPr>
            <a:lvl2pPr>
              <a:defRPr>
                <a:latin typeface="Raleway"/>
              </a:defRPr>
            </a:lvl2pPr>
            <a:lvl3pPr>
              <a:defRPr>
                <a:latin typeface="Raleway"/>
              </a:defRPr>
            </a:lvl3pPr>
            <a:lvl4pPr>
              <a:defRPr>
                <a:latin typeface="Raleway"/>
              </a:defRPr>
            </a:lvl4pPr>
            <a:lvl5pPr>
              <a:defRPr>
                <a:latin typeface="Ralewa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5F6305D-4466-4F32-975B-9C5BC605A83C}"/>
              </a:ext>
            </a:extLst>
          </p:cNvPr>
          <p:cNvSpPr>
            <a:spLocks noGrp="1"/>
          </p:cNvSpPr>
          <p:nvPr>
            <p:ph type="dt" sz="half" idx="10"/>
          </p:nvPr>
        </p:nvSpPr>
        <p:spPr/>
        <p:txBody>
          <a:bodyPr/>
          <a:lstStyle/>
          <a:p>
            <a:fld id="{39FC3A85-BA06-48DC-9228-32689AC43DEE}" type="datetimeFigureOut">
              <a:rPr lang="en-GB" smtClean="0"/>
              <a:t>21/03/2024</a:t>
            </a:fld>
            <a:endParaRPr lang="en-GB"/>
          </a:p>
        </p:txBody>
      </p:sp>
      <p:sp>
        <p:nvSpPr>
          <p:cNvPr id="5" name="Footer Placeholder 4">
            <a:extLst>
              <a:ext uri="{FF2B5EF4-FFF2-40B4-BE49-F238E27FC236}">
                <a16:creationId xmlns:a16="http://schemas.microsoft.com/office/drawing/2014/main" id="{4E181C5A-2DE4-4F0B-9FB2-50FA5057B2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92A425-0D16-4FBF-A445-121336642F52}"/>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1542457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D5B2-1703-4F94-915A-0A77C903E1D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45A96AB-F4C9-4F16-B24E-E78D1BA3FA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8782B5-330D-4DF2-A30C-EDA67AD3757E}"/>
              </a:ext>
            </a:extLst>
          </p:cNvPr>
          <p:cNvSpPr>
            <a:spLocks noGrp="1"/>
          </p:cNvSpPr>
          <p:nvPr>
            <p:ph type="dt" sz="half" idx="10"/>
          </p:nvPr>
        </p:nvSpPr>
        <p:spPr/>
        <p:txBody>
          <a:bodyPr/>
          <a:lstStyle/>
          <a:p>
            <a:fld id="{39FC3A85-BA06-48DC-9228-32689AC43DEE}" type="datetimeFigureOut">
              <a:rPr lang="en-GB" smtClean="0"/>
              <a:t>21/03/2024</a:t>
            </a:fld>
            <a:endParaRPr lang="en-GB"/>
          </a:p>
        </p:txBody>
      </p:sp>
      <p:sp>
        <p:nvSpPr>
          <p:cNvPr id="5" name="Footer Placeholder 4">
            <a:extLst>
              <a:ext uri="{FF2B5EF4-FFF2-40B4-BE49-F238E27FC236}">
                <a16:creationId xmlns:a16="http://schemas.microsoft.com/office/drawing/2014/main" id="{3ED29603-E608-460D-9698-5557E8FDD7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E71880-9930-4BB3-81DE-0B5A77E7B6D0}"/>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2381476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2961B-714B-4104-822A-1C89DF7CE6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D350D8-D5B2-45B6-B128-8D773E0639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19B903E-EFA5-454E-8D14-2B1037A73F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C0495C3-A82C-4E30-8765-73C2AC098155}"/>
              </a:ext>
            </a:extLst>
          </p:cNvPr>
          <p:cNvSpPr>
            <a:spLocks noGrp="1"/>
          </p:cNvSpPr>
          <p:nvPr>
            <p:ph type="dt" sz="half" idx="10"/>
          </p:nvPr>
        </p:nvSpPr>
        <p:spPr/>
        <p:txBody>
          <a:bodyPr/>
          <a:lstStyle/>
          <a:p>
            <a:fld id="{39FC3A85-BA06-48DC-9228-32689AC43DEE}" type="datetimeFigureOut">
              <a:rPr lang="en-GB" smtClean="0"/>
              <a:t>21/03/2024</a:t>
            </a:fld>
            <a:endParaRPr lang="en-GB"/>
          </a:p>
        </p:txBody>
      </p:sp>
      <p:sp>
        <p:nvSpPr>
          <p:cNvPr id="6" name="Footer Placeholder 5">
            <a:extLst>
              <a:ext uri="{FF2B5EF4-FFF2-40B4-BE49-F238E27FC236}">
                <a16:creationId xmlns:a16="http://schemas.microsoft.com/office/drawing/2014/main" id="{D6A0D829-9B2C-4FE8-B987-BE1DB445A1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2C559C-1211-4593-B961-384BBB34058D}"/>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7640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1CEEC-9E01-4D59-A180-505EB3657A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E8C51B-7F71-411D-B2C4-CE52D7279C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0D2CD3-90BD-48B1-8F22-4529B4653B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3E58397-3D7B-41DB-88CE-1C5EB79057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8BCA8-96EA-4AB3-91D2-AD8034153A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0CCA17-C2E0-4ADD-84FE-18446270C9C2}"/>
              </a:ext>
            </a:extLst>
          </p:cNvPr>
          <p:cNvSpPr>
            <a:spLocks noGrp="1"/>
          </p:cNvSpPr>
          <p:nvPr>
            <p:ph type="dt" sz="half" idx="10"/>
          </p:nvPr>
        </p:nvSpPr>
        <p:spPr/>
        <p:txBody>
          <a:bodyPr/>
          <a:lstStyle/>
          <a:p>
            <a:fld id="{39FC3A85-BA06-48DC-9228-32689AC43DEE}" type="datetimeFigureOut">
              <a:rPr lang="en-GB" smtClean="0"/>
              <a:t>21/03/2024</a:t>
            </a:fld>
            <a:endParaRPr lang="en-GB"/>
          </a:p>
        </p:txBody>
      </p:sp>
      <p:sp>
        <p:nvSpPr>
          <p:cNvPr id="8" name="Footer Placeholder 7">
            <a:extLst>
              <a:ext uri="{FF2B5EF4-FFF2-40B4-BE49-F238E27FC236}">
                <a16:creationId xmlns:a16="http://schemas.microsoft.com/office/drawing/2014/main" id="{545D9CCB-271B-4F5B-A4B0-E4E949E7A2C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4A1C7AC-5602-483F-A3BC-320470D3B53B}"/>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2125426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BA1B-04D9-4E5A-826E-B1132C154A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C216F2-54F3-49DC-B26E-AF0928C6C80E}"/>
              </a:ext>
            </a:extLst>
          </p:cNvPr>
          <p:cNvSpPr>
            <a:spLocks noGrp="1"/>
          </p:cNvSpPr>
          <p:nvPr>
            <p:ph type="dt" sz="half" idx="10"/>
          </p:nvPr>
        </p:nvSpPr>
        <p:spPr/>
        <p:txBody>
          <a:bodyPr/>
          <a:lstStyle/>
          <a:p>
            <a:fld id="{39FC3A85-BA06-48DC-9228-32689AC43DEE}" type="datetimeFigureOut">
              <a:rPr lang="en-GB" smtClean="0"/>
              <a:t>21/03/2024</a:t>
            </a:fld>
            <a:endParaRPr lang="en-GB"/>
          </a:p>
        </p:txBody>
      </p:sp>
      <p:sp>
        <p:nvSpPr>
          <p:cNvPr id="4" name="Footer Placeholder 3">
            <a:extLst>
              <a:ext uri="{FF2B5EF4-FFF2-40B4-BE49-F238E27FC236}">
                <a16:creationId xmlns:a16="http://schemas.microsoft.com/office/drawing/2014/main" id="{1DFA1BFC-E7B6-4A03-9DE4-450367CD2F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55EA7-C346-4794-AA9D-49770ECABE36}"/>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1485499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B5A1E0-1B7A-40A3-B578-7B82D6ED3428}"/>
              </a:ext>
            </a:extLst>
          </p:cNvPr>
          <p:cNvSpPr>
            <a:spLocks noGrp="1"/>
          </p:cNvSpPr>
          <p:nvPr>
            <p:ph type="dt" sz="half" idx="10"/>
          </p:nvPr>
        </p:nvSpPr>
        <p:spPr/>
        <p:txBody>
          <a:bodyPr/>
          <a:lstStyle/>
          <a:p>
            <a:fld id="{39FC3A85-BA06-48DC-9228-32689AC43DEE}" type="datetimeFigureOut">
              <a:rPr lang="en-GB" smtClean="0"/>
              <a:t>21/03/2024</a:t>
            </a:fld>
            <a:endParaRPr lang="en-GB"/>
          </a:p>
        </p:txBody>
      </p:sp>
      <p:sp>
        <p:nvSpPr>
          <p:cNvPr id="3" name="Footer Placeholder 2">
            <a:extLst>
              <a:ext uri="{FF2B5EF4-FFF2-40B4-BE49-F238E27FC236}">
                <a16:creationId xmlns:a16="http://schemas.microsoft.com/office/drawing/2014/main" id="{6291CE72-33BD-4555-8119-FB4D0DE389B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A94E043-D61F-4318-AA3E-0FB6C3390B84}"/>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3577186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6F74E-3E32-4E16-B3A2-9DF58283794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B077B3-B88C-4DBD-86BD-894FD30AFD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7BA8EE-08C3-4E62-A8F9-F653B27094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78B7D-495C-4A2B-A589-F8635179F706}"/>
              </a:ext>
            </a:extLst>
          </p:cNvPr>
          <p:cNvSpPr>
            <a:spLocks noGrp="1"/>
          </p:cNvSpPr>
          <p:nvPr>
            <p:ph type="dt" sz="half" idx="10"/>
          </p:nvPr>
        </p:nvSpPr>
        <p:spPr/>
        <p:txBody>
          <a:bodyPr/>
          <a:lstStyle/>
          <a:p>
            <a:fld id="{39FC3A85-BA06-48DC-9228-32689AC43DEE}" type="datetimeFigureOut">
              <a:rPr lang="en-GB" smtClean="0"/>
              <a:t>21/03/2024</a:t>
            </a:fld>
            <a:endParaRPr lang="en-GB"/>
          </a:p>
        </p:txBody>
      </p:sp>
      <p:sp>
        <p:nvSpPr>
          <p:cNvPr id="6" name="Footer Placeholder 5">
            <a:extLst>
              <a:ext uri="{FF2B5EF4-FFF2-40B4-BE49-F238E27FC236}">
                <a16:creationId xmlns:a16="http://schemas.microsoft.com/office/drawing/2014/main" id="{A5FD348E-49F3-4BB7-AD8C-1BF0B5CED2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30A421-EA2C-4E26-976F-803A93383924}"/>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915880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B603-7304-46C9-857B-BE866FBC3E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3E252B-6E73-4976-896E-1329077F92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0BD061-5B29-4428-93ED-E0A8661FD4EF}"/>
              </a:ext>
            </a:extLst>
          </p:cNvPr>
          <p:cNvSpPr>
            <a:spLocks noGrp="1"/>
          </p:cNvSpPr>
          <p:nvPr>
            <p:ph type="dt" sz="half" idx="10"/>
          </p:nvPr>
        </p:nvSpPr>
        <p:spPr/>
        <p:txBody>
          <a:bodyPr/>
          <a:lstStyle/>
          <a:p>
            <a:fld id="{20F8C741-F6FC-45AE-A5CC-E97A8ADE6027}" type="datetimeFigureOut">
              <a:rPr lang="en-GB" smtClean="0"/>
              <a:t>21/03/2024</a:t>
            </a:fld>
            <a:endParaRPr lang="en-GB"/>
          </a:p>
        </p:txBody>
      </p:sp>
      <p:sp>
        <p:nvSpPr>
          <p:cNvPr id="5" name="Footer Placeholder 4">
            <a:extLst>
              <a:ext uri="{FF2B5EF4-FFF2-40B4-BE49-F238E27FC236}">
                <a16:creationId xmlns:a16="http://schemas.microsoft.com/office/drawing/2014/main" id="{4256A56D-7915-4955-8601-8762DBC109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435EF6-CFC5-429B-82D4-5C366F425B97}"/>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476874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1540C-0C4B-471B-AAE5-384584EC18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310C06-3FBD-42A9-BF74-7B442A0B99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8BD3A52-08CA-4996-9B49-9F4A452E7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6C7C5C-E801-4045-A64A-EB6865EBCC3F}"/>
              </a:ext>
            </a:extLst>
          </p:cNvPr>
          <p:cNvSpPr>
            <a:spLocks noGrp="1"/>
          </p:cNvSpPr>
          <p:nvPr>
            <p:ph type="dt" sz="half" idx="10"/>
          </p:nvPr>
        </p:nvSpPr>
        <p:spPr/>
        <p:txBody>
          <a:bodyPr/>
          <a:lstStyle/>
          <a:p>
            <a:fld id="{39FC3A85-BA06-48DC-9228-32689AC43DEE}" type="datetimeFigureOut">
              <a:rPr lang="en-GB" smtClean="0"/>
              <a:t>21/03/2024</a:t>
            </a:fld>
            <a:endParaRPr lang="en-GB"/>
          </a:p>
        </p:txBody>
      </p:sp>
      <p:sp>
        <p:nvSpPr>
          <p:cNvPr id="6" name="Footer Placeholder 5">
            <a:extLst>
              <a:ext uri="{FF2B5EF4-FFF2-40B4-BE49-F238E27FC236}">
                <a16:creationId xmlns:a16="http://schemas.microsoft.com/office/drawing/2014/main" id="{BAE7DA0F-E43C-4D29-B4AF-BEEEC14521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895419-E5CD-4C12-8FA3-0507D04299E7}"/>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1477208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CC2A-EDD2-4EBA-9E1A-D4A7EF9E7B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F2F0B4-F232-45D0-AC64-478F162000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3AC782-986B-42A7-A3A7-6AC9786C2282}"/>
              </a:ext>
            </a:extLst>
          </p:cNvPr>
          <p:cNvSpPr>
            <a:spLocks noGrp="1"/>
          </p:cNvSpPr>
          <p:nvPr>
            <p:ph type="dt" sz="half" idx="10"/>
          </p:nvPr>
        </p:nvSpPr>
        <p:spPr/>
        <p:txBody>
          <a:bodyPr/>
          <a:lstStyle/>
          <a:p>
            <a:fld id="{39FC3A85-BA06-48DC-9228-32689AC43DEE}" type="datetimeFigureOut">
              <a:rPr lang="en-GB" smtClean="0"/>
              <a:t>21/03/2024</a:t>
            </a:fld>
            <a:endParaRPr lang="en-GB"/>
          </a:p>
        </p:txBody>
      </p:sp>
      <p:sp>
        <p:nvSpPr>
          <p:cNvPr id="5" name="Footer Placeholder 4">
            <a:extLst>
              <a:ext uri="{FF2B5EF4-FFF2-40B4-BE49-F238E27FC236}">
                <a16:creationId xmlns:a16="http://schemas.microsoft.com/office/drawing/2014/main" id="{2654F766-C9D5-4583-B8C1-844F949143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30E90D-5185-4EA1-A4D2-42540E979720}"/>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1822194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B9622A-8755-4080-8A6A-EA4842351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588B37-D96F-409B-8941-0A4258E072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CA5E5A-CE07-40BE-94E2-2A46AB147BC0}"/>
              </a:ext>
            </a:extLst>
          </p:cNvPr>
          <p:cNvSpPr>
            <a:spLocks noGrp="1"/>
          </p:cNvSpPr>
          <p:nvPr>
            <p:ph type="dt" sz="half" idx="10"/>
          </p:nvPr>
        </p:nvSpPr>
        <p:spPr/>
        <p:txBody>
          <a:bodyPr/>
          <a:lstStyle/>
          <a:p>
            <a:fld id="{39FC3A85-BA06-48DC-9228-32689AC43DEE}" type="datetimeFigureOut">
              <a:rPr lang="en-GB" smtClean="0"/>
              <a:t>21/03/2024</a:t>
            </a:fld>
            <a:endParaRPr lang="en-GB"/>
          </a:p>
        </p:txBody>
      </p:sp>
      <p:sp>
        <p:nvSpPr>
          <p:cNvPr id="5" name="Footer Placeholder 4">
            <a:extLst>
              <a:ext uri="{FF2B5EF4-FFF2-40B4-BE49-F238E27FC236}">
                <a16:creationId xmlns:a16="http://schemas.microsoft.com/office/drawing/2014/main" id="{88A2611F-DBC3-48F9-B93F-17B2720905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53FEB5-8FD2-4A78-B680-2B77354A989F}"/>
              </a:ext>
            </a:extLst>
          </p:cNvPr>
          <p:cNvSpPr>
            <a:spLocks noGrp="1"/>
          </p:cNvSpPr>
          <p:nvPr>
            <p:ph type="sldNum" sz="quarter" idx="12"/>
          </p:nvPr>
        </p:nvSpPr>
        <p:spPr/>
        <p:txBody>
          <a:bodyPr/>
          <a:lstStyle/>
          <a:p>
            <a:fld id="{A87FFCC6-AD83-449D-93FD-65DD43F80902}" type="slidenum">
              <a:rPr lang="en-GB" smtClean="0"/>
              <a:t>‹#›</a:t>
            </a:fld>
            <a:endParaRPr lang="en-GB"/>
          </a:p>
        </p:txBody>
      </p:sp>
    </p:spTree>
    <p:extLst>
      <p:ext uri="{BB962C8B-B14F-4D97-AF65-F5344CB8AC3E}">
        <p14:creationId xmlns:p14="http://schemas.microsoft.com/office/powerpoint/2010/main" val="3567129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50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D4EC-C9A9-48D0-8CD3-0E20517053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DCC6BC-2144-46B0-9FBE-ABC4E51189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133FDD-5876-41CA-AD55-52792825F1CC}"/>
              </a:ext>
            </a:extLst>
          </p:cNvPr>
          <p:cNvSpPr>
            <a:spLocks noGrp="1"/>
          </p:cNvSpPr>
          <p:nvPr>
            <p:ph type="dt" sz="half" idx="10"/>
          </p:nvPr>
        </p:nvSpPr>
        <p:spPr>
          <a:xfrm>
            <a:off x="838200" y="6356350"/>
            <a:ext cx="2743200" cy="365125"/>
          </a:xfrm>
          <a:prstGeom prst="rect">
            <a:avLst/>
          </a:prstGeom>
        </p:spPr>
        <p:txBody>
          <a:bodyPr/>
          <a:lstStyle/>
          <a:p>
            <a:fld id="{4876D05D-BB83-46B0-81DE-81BBA6B54B6E}" type="datetimeFigureOut">
              <a:rPr lang="en-GB" smtClean="0"/>
              <a:t>21/03/2024</a:t>
            </a:fld>
            <a:endParaRPr lang="en-GB"/>
          </a:p>
        </p:txBody>
      </p:sp>
      <p:sp>
        <p:nvSpPr>
          <p:cNvPr id="5" name="Footer Placeholder 4">
            <a:extLst>
              <a:ext uri="{FF2B5EF4-FFF2-40B4-BE49-F238E27FC236}">
                <a16:creationId xmlns:a16="http://schemas.microsoft.com/office/drawing/2014/main" id="{8CAE8B3D-E295-4CB9-9370-039D3887B69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138A8F1-52D7-431B-818C-5782B4A3B26B}"/>
              </a:ext>
            </a:extLst>
          </p:cNvPr>
          <p:cNvSpPr>
            <a:spLocks noGrp="1"/>
          </p:cNvSpPr>
          <p:nvPr>
            <p:ph type="sldNum" sz="quarter" idx="12"/>
          </p:nvPr>
        </p:nvSpPr>
        <p:spPr>
          <a:xfrm>
            <a:off x="8610600" y="6356350"/>
            <a:ext cx="2743200" cy="365125"/>
          </a:xfrm>
          <a:prstGeom prst="rect">
            <a:avLst/>
          </a:prstGeom>
        </p:spPr>
        <p:txBody>
          <a:bodyPr/>
          <a:lstStyle/>
          <a:p>
            <a:fld id="{4770C494-8E3A-471B-B692-CE27E57B5CE8}" type="slidenum">
              <a:rPr lang="en-GB" smtClean="0"/>
              <a:t>‹#›</a:t>
            </a:fld>
            <a:endParaRPr lang="en-GB"/>
          </a:p>
        </p:txBody>
      </p:sp>
    </p:spTree>
    <p:extLst>
      <p:ext uri="{BB962C8B-B14F-4D97-AF65-F5344CB8AC3E}">
        <p14:creationId xmlns:p14="http://schemas.microsoft.com/office/powerpoint/2010/main" val="75215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556A-4065-4523-9235-D76A49A88C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87CE74E-F4BB-4479-9B7B-17B9CE5DB9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911BD-E7FE-4DAF-9036-5400EBEDA92E}"/>
              </a:ext>
            </a:extLst>
          </p:cNvPr>
          <p:cNvSpPr>
            <a:spLocks noGrp="1"/>
          </p:cNvSpPr>
          <p:nvPr>
            <p:ph type="dt" sz="half" idx="10"/>
          </p:nvPr>
        </p:nvSpPr>
        <p:spPr>
          <a:xfrm>
            <a:off x="838200" y="6356350"/>
            <a:ext cx="2743200" cy="365125"/>
          </a:xfrm>
          <a:prstGeom prst="rect">
            <a:avLst/>
          </a:prstGeom>
        </p:spPr>
        <p:txBody>
          <a:bodyPr/>
          <a:lstStyle/>
          <a:p>
            <a:fld id="{4876D05D-BB83-46B0-81DE-81BBA6B54B6E}" type="datetimeFigureOut">
              <a:rPr lang="en-GB" smtClean="0"/>
              <a:t>21/03/2024</a:t>
            </a:fld>
            <a:endParaRPr lang="en-GB"/>
          </a:p>
        </p:txBody>
      </p:sp>
      <p:sp>
        <p:nvSpPr>
          <p:cNvPr id="5" name="Footer Placeholder 4">
            <a:extLst>
              <a:ext uri="{FF2B5EF4-FFF2-40B4-BE49-F238E27FC236}">
                <a16:creationId xmlns:a16="http://schemas.microsoft.com/office/drawing/2014/main" id="{ABD178EC-7BF1-40D1-8B84-2D0603178F6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B05E827-EE7A-446D-814E-D164E96E59C4}"/>
              </a:ext>
            </a:extLst>
          </p:cNvPr>
          <p:cNvSpPr>
            <a:spLocks noGrp="1"/>
          </p:cNvSpPr>
          <p:nvPr>
            <p:ph type="sldNum" sz="quarter" idx="12"/>
          </p:nvPr>
        </p:nvSpPr>
        <p:spPr>
          <a:xfrm>
            <a:off x="8610600" y="6356350"/>
            <a:ext cx="2743200" cy="365125"/>
          </a:xfrm>
          <a:prstGeom prst="rect">
            <a:avLst/>
          </a:prstGeom>
        </p:spPr>
        <p:txBody>
          <a:bodyPr/>
          <a:lstStyle/>
          <a:p>
            <a:fld id="{4770C494-8E3A-471B-B692-CE27E57B5CE8}" type="slidenum">
              <a:rPr lang="en-GB" smtClean="0"/>
              <a:t>‹#›</a:t>
            </a:fld>
            <a:endParaRPr lang="en-GB"/>
          </a:p>
        </p:txBody>
      </p:sp>
    </p:spTree>
    <p:extLst>
      <p:ext uri="{BB962C8B-B14F-4D97-AF65-F5344CB8AC3E}">
        <p14:creationId xmlns:p14="http://schemas.microsoft.com/office/powerpoint/2010/main" val="2129820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75400-8607-4324-B3FC-92AF51CD5B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C98C09-9DF3-4A1C-9C83-F213272643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88C8AA9-9785-4721-AE9A-BC3BDC0A47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67A091F-1982-4B1D-97C9-9D7BAF5882F3}"/>
              </a:ext>
            </a:extLst>
          </p:cNvPr>
          <p:cNvSpPr>
            <a:spLocks noGrp="1"/>
          </p:cNvSpPr>
          <p:nvPr>
            <p:ph type="dt" sz="half" idx="10"/>
          </p:nvPr>
        </p:nvSpPr>
        <p:spPr>
          <a:xfrm>
            <a:off x="838200" y="6356350"/>
            <a:ext cx="2743200" cy="365125"/>
          </a:xfrm>
          <a:prstGeom prst="rect">
            <a:avLst/>
          </a:prstGeom>
        </p:spPr>
        <p:txBody>
          <a:bodyPr/>
          <a:lstStyle/>
          <a:p>
            <a:fld id="{4876D05D-BB83-46B0-81DE-81BBA6B54B6E}" type="datetimeFigureOut">
              <a:rPr lang="en-GB" smtClean="0"/>
              <a:t>21/03/2024</a:t>
            </a:fld>
            <a:endParaRPr lang="en-GB"/>
          </a:p>
        </p:txBody>
      </p:sp>
      <p:sp>
        <p:nvSpPr>
          <p:cNvPr id="6" name="Footer Placeholder 5">
            <a:extLst>
              <a:ext uri="{FF2B5EF4-FFF2-40B4-BE49-F238E27FC236}">
                <a16:creationId xmlns:a16="http://schemas.microsoft.com/office/drawing/2014/main" id="{1EC69DDB-6111-4AF4-99E6-66385CA40F3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15131BA-FC74-4E38-AABE-DFE481595A79}"/>
              </a:ext>
            </a:extLst>
          </p:cNvPr>
          <p:cNvSpPr>
            <a:spLocks noGrp="1"/>
          </p:cNvSpPr>
          <p:nvPr>
            <p:ph type="sldNum" sz="quarter" idx="12"/>
          </p:nvPr>
        </p:nvSpPr>
        <p:spPr>
          <a:xfrm>
            <a:off x="8610600" y="6356350"/>
            <a:ext cx="2743200" cy="365125"/>
          </a:xfrm>
          <a:prstGeom prst="rect">
            <a:avLst/>
          </a:prstGeom>
        </p:spPr>
        <p:txBody>
          <a:bodyPr/>
          <a:lstStyle/>
          <a:p>
            <a:fld id="{4770C494-8E3A-471B-B692-CE27E57B5CE8}" type="slidenum">
              <a:rPr lang="en-GB" smtClean="0"/>
              <a:t>‹#›</a:t>
            </a:fld>
            <a:endParaRPr lang="en-GB"/>
          </a:p>
        </p:txBody>
      </p:sp>
    </p:spTree>
    <p:extLst>
      <p:ext uri="{BB962C8B-B14F-4D97-AF65-F5344CB8AC3E}">
        <p14:creationId xmlns:p14="http://schemas.microsoft.com/office/powerpoint/2010/main" val="4164966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D1FE-C533-44E9-95A1-BB7423B1AA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16A1B5-42FE-4451-A418-A606BC83C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3B5D73-C33E-4540-9734-9764040579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654DC45-6ED9-4D08-83CD-FFE29D5F63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259A68-1126-4F7A-B825-1455A5483F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6CF1643-B3DA-4C90-9E13-82D15B668286}"/>
              </a:ext>
            </a:extLst>
          </p:cNvPr>
          <p:cNvSpPr>
            <a:spLocks noGrp="1"/>
          </p:cNvSpPr>
          <p:nvPr>
            <p:ph type="dt" sz="half" idx="10"/>
          </p:nvPr>
        </p:nvSpPr>
        <p:spPr>
          <a:xfrm>
            <a:off x="838200" y="6356350"/>
            <a:ext cx="2743200" cy="365125"/>
          </a:xfrm>
          <a:prstGeom prst="rect">
            <a:avLst/>
          </a:prstGeom>
        </p:spPr>
        <p:txBody>
          <a:bodyPr/>
          <a:lstStyle/>
          <a:p>
            <a:fld id="{4876D05D-BB83-46B0-81DE-81BBA6B54B6E}" type="datetimeFigureOut">
              <a:rPr lang="en-GB" smtClean="0"/>
              <a:t>21/03/2024</a:t>
            </a:fld>
            <a:endParaRPr lang="en-GB"/>
          </a:p>
        </p:txBody>
      </p:sp>
      <p:sp>
        <p:nvSpPr>
          <p:cNvPr id="8" name="Footer Placeholder 7">
            <a:extLst>
              <a:ext uri="{FF2B5EF4-FFF2-40B4-BE49-F238E27FC236}">
                <a16:creationId xmlns:a16="http://schemas.microsoft.com/office/drawing/2014/main" id="{E802461A-6BCA-47A6-8476-21939306F60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08EEB7D8-3BDA-4DC4-9734-652C4BC0033B}"/>
              </a:ext>
            </a:extLst>
          </p:cNvPr>
          <p:cNvSpPr>
            <a:spLocks noGrp="1"/>
          </p:cNvSpPr>
          <p:nvPr>
            <p:ph type="sldNum" sz="quarter" idx="12"/>
          </p:nvPr>
        </p:nvSpPr>
        <p:spPr>
          <a:xfrm>
            <a:off x="8610600" y="6356350"/>
            <a:ext cx="2743200" cy="365125"/>
          </a:xfrm>
          <a:prstGeom prst="rect">
            <a:avLst/>
          </a:prstGeom>
        </p:spPr>
        <p:txBody>
          <a:bodyPr/>
          <a:lstStyle/>
          <a:p>
            <a:fld id="{4770C494-8E3A-471B-B692-CE27E57B5CE8}" type="slidenum">
              <a:rPr lang="en-GB" smtClean="0"/>
              <a:t>‹#›</a:t>
            </a:fld>
            <a:endParaRPr lang="en-GB"/>
          </a:p>
        </p:txBody>
      </p:sp>
    </p:spTree>
    <p:extLst>
      <p:ext uri="{BB962C8B-B14F-4D97-AF65-F5344CB8AC3E}">
        <p14:creationId xmlns:p14="http://schemas.microsoft.com/office/powerpoint/2010/main" val="4200424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68E1E-78AF-44C8-B28C-9640367A64D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57A667-8B1A-4808-A70B-7459C7AB6983}"/>
              </a:ext>
            </a:extLst>
          </p:cNvPr>
          <p:cNvSpPr>
            <a:spLocks noGrp="1"/>
          </p:cNvSpPr>
          <p:nvPr>
            <p:ph type="dt" sz="half" idx="10"/>
          </p:nvPr>
        </p:nvSpPr>
        <p:spPr>
          <a:xfrm>
            <a:off x="838200" y="6356350"/>
            <a:ext cx="2743200" cy="365125"/>
          </a:xfrm>
          <a:prstGeom prst="rect">
            <a:avLst/>
          </a:prstGeom>
        </p:spPr>
        <p:txBody>
          <a:bodyPr/>
          <a:lstStyle/>
          <a:p>
            <a:fld id="{4876D05D-BB83-46B0-81DE-81BBA6B54B6E}" type="datetimeFigureOut">
              <a:rPr lang="en-GB" smtClean="0"/>
              <a:t>21/03/2024</a:t>
            </a:fld>
            <a:endParaRPr lang="en-GB"/>
          </a:p>
        </p:txBody>
      </p:sp>
      <p:sp>
        <p:nvSpPr>
          <p:cNvPr id="4" name="Footer Placeholder 3">
            <a:extLst>
              <a:ext uri="{FF2B5EF4-FFF2-40B4-BE49-F238E27FC236}">
                <a16:creationId xmlns:a16="http://schemas.microsoft.com/office/drawing/2014/main" id="{0A644472-305A-4173-B792-7C167749135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CD27F2C5-A94E-43E0-B9BB-985B643C3F28}"/>
              </a:ext>
            </a:extLst>
          </p:cNvPr>
          <p:cNvSpPr>
            <a:spLocks noGrp="1"/>
          </p:cNvSpPr>
          <p:nvPr>
            <p:ph type="sldNum" sz="quarter" idx="12"/>
          </p:nvPr>
        </p:nvSpPr>
        <p:spPr>
          <a:xfrm>
            <a:off x="8610600" y="6356350"/>
            <a:ext cx="2743200" cy="365125"/>
          </a:xfrm>
          <a:prstGeom prst="rect">
            <a:avLst/>
          </a:prstGeom>
        </p:spPr>
        <p:txBody>
          <a:bodyPr/>
          <a:lstStyle/>
          <a:p>
            <a:fld id="{4770C494-8E3A-471B-B692-CE27E57B5CE8}" type="slidenum">
              <a:rPr lang="en-GB" smtClean="0"/>
              <a:t>‹#›</a:t>
            </a:fld>
            <a:endParaRPr lang="en-GB"/>
          </a:p>
        </p:txBody>
      </p:sp>
    </p:spTree>
    <p:extLst>
      <p:ext uri="{BB962C8B-B14F-4D97-AF65-F5344CB8AC3E}">
        <p14:creationId xmlns:p14="http://schemas.microsoft.com/office/powerpoint/2010/main" val="3228072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104915-6270-460F-9740-2DDE709871F3}"/>
              </a:ext>
            </a:extLst>
          </p:cNvPr>
          <p:cNvSpPr>
            <a:spLocks noGrp="1"/>
          </p:cNvSpPr>
          <p:nvPr>
            <p:ph type="dt" sz="half" idx="10"/>
          </p:nvPr>
        </p:nvSpPr>
        <p:spPr>
          <a:xfrm>
            <a:off x="838200" y="6356350"/>
            <a:ext cx="2743200" cy="365125"/>
          </a:xfrm>
          <a:prstGeom prst="rect">
            <a:avLst/>
          </a:prstGeom>
        </p:spPr>
        <p:txBody>
          <a:bodyPr/>
          <a:lstStyle/>
          <a:p>
            <a:fld id="{4876D05D-BB83-46B0-81DE-81BBA6B54B6E}" type="datetimeFigureOut">
              <a:rPr lang="en-GB" smtClean="0"/>
              <a:t>21/03/2024</a:t>
            </a:fld>
            <a:endParaRPr lang="en-GB"/>
          </a:p>
        </p:txBody>
      </p:sp>
      <p:sp>
        <p:nvSpPr>
          <p:cNvPr id="3" name="Footer Placeholder 2">
            <a:extLst>
              <a:ext uri="{FF2B5EF4-FFF2-40B4-BE49-F238E27FC236}">
                <a16:creationId xmlns:a16="http://schemas.microsoft.com/office/drawing/2014/main" id="{7412F63F-A0D7-4BEC-930C-5D97B91D41E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20F62206-1544-4A96-A993-B6E62B101B3F}"/>
              </a:ext>
            </a:extLst>
          </p:cNvPr>
          <p:cNvSpPr>
            <a:spLocks noGrp="1"/>
          </p:cNvSpPr>
          <p:nvPr>
            <p:ph type="sldNum" sz="quarter" idx="12"/>
          </p:nvPr>
        </p:nvSpPr>
        <p:spPr>
          <a:xfrm>
            <a:off x="8610600" y="6356350"/>
            <a:ext cx="2743200" cy="365125"/>
          </a:xfrm>
          <a:prstGeom prst="rect">
            <a:avLst/>
          </a:prstGeom>
        </p:spPr>
        <p:txBody>
          <a:bodyPr/>
          <a:lstStyle/>
          <a:p>
            <a:fld id="{4770C494-8E3A-471B-B692-CE27E57B5CE8}" type="slidenum">
              <a:rPr lang="en-GB" smtClean="0"/>
              <a:t>‹#›</a:t>
            </a:fld>
            <a:endParaRPr lang="en-GB"/>
          </a:p>
        </p:txBody>
      </p:sp>
    </p:spTree>
    <p:extLst>
      <p:ext uri="{BB962C8B-B14F-4D97-AF65-F5344CB8AC3E}">
        <p14:creationId xmlns:p14="http://schemas.microsoft.com/office/powerpoint/2010/main" val="301706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22B83-B6BE-44C9-A5D0-AED9FC364A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088DB9-8FE6-4D20-A50C-49ABC38FDB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C3D3A5-DCCF-457C-A15B-C27033E4BFF9}"/>
              </a:ext>
            </a:extLst>
          </p:cNvPr>
          <p:cNvSpPr>
            <a:spLocks noGrp="1"/>
          </p:cNvSpPr>
          <p:nvPr>
            <p:ph type="dt" sz="half" idx="10"/>
          </p:nvPr>
        </p:nvSpPr>
        <p:spPr/>
        <p:txBody>
          <a:bodyPr/>
          <a:lstStyle/>
          <a:p>
            <a:fld id="{20F8C741-F6FC-45AE-A5CC-E97A8ADE6027}" type="datetimeFigureOut">
              <a:rPr lang="en-GB" smtClean="0"/>
              <a:t>21/03/2024</a:t>
            </a:fld>
            <a:endParaRPr lang="en-GB"/>
          </a:p>
        </p:txBody>
      </p:sp>
      <p:sp>
        <p:nvSpPr>
          <p:cNvPr id="5" name="Footer Placeholder 4">
            <a:extLst>
              <a:ext uri="{FF2B5EF4-FFF2-40B4-BE49-F238E27FC236}">
                <a16:creationId xmlns:a16="http://schemas.microsoft.com/office/drawing/2014/main" id="{A612C607-15EE-4B84-ABC8-2A448355D5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F1D416-D3D1-409E-B44F-93CAA75A963D}"/>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15343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9EA0B-EEF1-4FCA-B2D0-8CD95EB78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B437C77-7F16-48FD-9EFD-F6EC96E009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8496AD-4516-4144-8F5F-21B92E34CD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1B4F48-3F1D-4D35-B98F-FCDA08499415}"/>
              </a:ext>
            </a:extLst>
          </p:cNvPr>
          <p:cNvSpPr>
            <a:spLocks noGrp="1"/>
          </p:cNvSpPr>
          <p:nvPr>
            <p:ph type="dt" sz="half" idx="10"/>
          </p:nvPr>
        </p:nvSpPr>
        <p:spPr>
          <a:xfrm>
            <a:off x="838200" y="6356350"/>
            <a:ext cx="2743200" cy="365125"/>
          </a:xfrm>
          <a:prstGeom prst="rect">
            <a:avLst/>
          </a:prstGeom>
        </p:spPr>
        <p:txBody>
          <a:bodyPr/>
          <a:lstStyle/>
          <a:p>
            <a:fld id="{4876D05D-BB83-46B0-81DE-81BBA6B54B6E}" type="datetimeFigureOut">
              <a:rPr lang="en-GB" smtClean="0"/>
              <a:t>21/03/2024</a:t>
            </a:fld>
            <a:endParaRPr lang="en-GB"/>
          </a:p>
        </p:txBody>
      </p:sp>
      <p:sp>
        <p:nvSpPr>
          <p:cNvPr id="6" name="Footer Placeholder 5">
            <a:extLst>
              <a:ext uri="{FF2B5EF4-FFF2-40B4-BE49-F238E27FC236}">
                <a16:creationId xmlns:a16="http://schemas.microsoft.com/office/drawing/2014/main" id="{4FF72148-38CA-48F6-A07C-9BD41652C08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F0335E6A-01B2-4D49-BE59-55F140C68CFA}"/>
              </a:ext>
            </a:extLst>
          </p:cNvPr>
          <p:cNvSpPr>
            <a:spLocks noGrp="1"/>
          </p:cNvSpPr>
          <p:nvPr>
            <p:ph type="sldNum" sz="quarter" idx="12"/>
          </p:nvPr>
        </p:nvSpPr>
        <p:spPr>
          <a:xfrm>
            <a:off x="8610600" y="6356350"/>
            <a:ext cx="2743200" cy="365125"/>
          </a:xfrm>
          <a:prstGeom prst="rect">
            <a:avLst/>
          </a:prstGeom>
        </p:spPr>
        <p:txBody>
          <a:bodyPr/>
          <a:lstStyle/>
          <a:p>
            <a:fld id="{4770C494-8E3A-471B-B692-CE27E57B5CE8}" type="slidenum">
              <a:rPr lang="en-GB" smtClean="0"/>
              <a:t>‹#›</a:t>
            </a:fld>
            <a:endParaRPr lang="en-GB"/>
          </a:p>
        </p:txBody>
      </p:sp>
    </p:spTree>
    <p:extLst>
      <p:ext uri="{BB962C8B-B14F-4D97-AF65-F5344CB8AC3E}">
        <p14:creationId xmlns:p14="http://schemas.microsoft.com/office/powerpoint/2010/main" val="3719439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C29A0-AE40-4CC7-85C8-B26AFE45D8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8186325-DFE7-4F15-8195-F37F036014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0D1E4A-B08B-4CC2-9B9C-B378684AC5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36827-A2C9-4D3F-989C-5B1DA3861F9C}"/>
              </a:ext>
            </a:extLst>
          </p:cNvPr>
          <p:cNvSpPr>
            <a:spLocks noGrp="1"/>
          </p:cNvSpPr>
          <p:nvPr>
            <p:ph type="dt" sz="half" idx="10"/>
          </p:nvPr>
        </p:nvSpPr>
        <p:spPr>
          <a:xfrm>
            <a:off x="838200" y="6356350"/>
            <a:ext cx="2743200" cy="365125"/>
          </a:xfrm>
          <a:prstGeom prst="rect">
            <a:avLst/>
          </a:prstGeom>
        </p:spPr>
        <p:txBody>
          <a:bodyPr/>
          <a:lstStyle/>
          <a:p>
            <a:fld id="{4876D05D-BB83-46B0-81DE-81BBA6B54B6E}" type="datetimeFigureOut">
              <a:rPr lang="en-GB" smtClean="0"/>
              <a:t>21/03/2024</a:t>
            </a:fld>
            <a:endParaRPr lang="en-GB"/>
          </a:p>
        </p:txBody>
      </p:sp>
      <p:sp>
        <p:nvSpPr>
          <p:cNvPr id="6" name="Footer Placeholder 5">
            <a:extLst>
              <a:ext uri="{FF2B5EF4-FFF2-40B4-BE49-F238E27FC236}">
                <a16:creationId xmlns:a16="http://schemas.microsoft.com/office/drawing/2014/main" id="{CCB67DFD-8693-409F-B3F2-03390A6B6BF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EA1887E6-EB42-4E17-8234-95DD0EE6C548}"/>
              </a:ext>
            </a:extLst>
          </p:cNvPr>
          <p:cNvSpPr>
            <a:spLocks noGrp="1"/>
          </p:cNvSpPr>
          <p:nvPr>
            <p:ph type="sldNum" sz="quarter" idx="12"/>
          </p:nvPr>
        </p:nvSpPr>
        <p:spPr>
          <a:xfrm>
            <a:off x="8610600" y="6356350"/>
            <a:ext cx="2743200" cy="365125"/>
          </a:xfrm>
          <a:prstGeom prst="rect">
            <a:avLst/>
          </a:prstGeom>
        </p:spPr>
        <p:txBody>
          <a:bodyPr/>
          <a:lstStyle/>
          <a:p>
            <a:fld id="{4770C494-8E3A-471B-B692-CE27E57B5CE8}" type="slidenum">
              <a:rPr lang="en-GB" smtClean="0"/>
              <a:t>‹#›</a:t>
            </a:fld>
            <a:endParaRPr lang="en-GB"/>
          </a:p>
        </p:txBody>
      </p:sp>
    </p:spTree>
    <p:extLst>
      <p:ext uri="{BB962C8B-B14F-4D97-AF65-F5344CB8AC3E}">
        <p14:creationId xmlns:p14="http://schemas.microsoft.com/office/powerpoint/2010/main" val="2523504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15DEB-274D-4F5B-936B-5E969A6AF06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DC2170-1191-460F-823E-7A1BC51DB4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78CCFA-71DD-460F-B74A-DB2FAF3ADD43}"/>
              </a:ext>
            </a:extLst>
          </p:cNvPr>
          <p:cNvSpPr>
            <a:spLocks noGrp="1"/>
          </p:cNvSpPr>
          <p:nvPr>
            <p:ph type="dt" sz="half" idx="10"/>
          </p:nvPr>
        </p:nvSpPr>
        <p:spPr>
          <a:xfrm>
            <a:off x="838200" y="6356350"/>
            <a:ext cx="2743200" cy="365125"/>
          </a:xfrm>
          <a:prstGeom prst="rect">
            <a:avLst/>
          </a:prstGeom>
        </p:spPr>
        <p:txBody>
          <a:bodyPr/>
          <a:lstStyle/>
          <a:p>
            <a:fld id="{4876D05D-BB83-46B0-81DE-81BBA6B54B6E}" type="datetimeFigureOut">
              <a:rPr lang="en-GB" smtClean="0"/>
              <a:t>21/03/2024</a:t>
            </a:fld>
            <a:endParaRPr lang="en-GB"/>
          </a:p>
        </p:txBody>
      </p:sp>
      <p:sp>
        <p:nvSpPr>
          <p:cNvPr id="5" name="Footer Placeholder 4">
            <a:extLst>
              <a:ext uri="{FF2B5EF4-FFF2-40B4-BE49-F238E27FC236}">
                <a16:creationId xmlns:a16="http://schemas.microsoft.com/office/drawing/2014/main" id="{0F364A47-6D8A-42AE-991E-D4BD3151B6B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046C4E1-BCF9-41FE-B01C-4BED34E2CE54}"/>
              </a:ext>
            </a:extLst>
          </p:cNvPr>
          <p:cNvSpPr>
            <a:spLocks noGrp="1"/>
          </p:cNvSpPr>
          <p:nvPr>
            <p:ph type="sldNum" sz="quarter" idx="12"/>
          </p:nvPr>
        </p:nvSpPr>
        <p:spPr>
          <a:xfrm>
            <a:off x="8610600" y="6356350"/>
            <a:ext cx="2743200" cy="365125"/>
          </a:xfrm>
          <a:prstGeom prst="rect">
            <a:avLst/>
          </a:prstGeom>
        </p:spPr>
        <p:txBody>
          <a:bodyPr/>
          <a:lstStyle/>
          <a:p>
            <a:fld id="{4770C494-8E3A-471B-B692-CE27E57B5CE8}" type="slidenum">
              <a:rPr lang="en-GB" smtClean="0"/>
              <a:t>‹#›</a:t>
            </a:fld>
            <a:endParaRPr lang="en-GB"/>
          </a:p>
        </p:txBody>
      </p:sp>
    </p:spTree>
    <p:extLst>
      <p:ext uri="{BB962C8B-B14F-4D97-AF65-F5344CB8AC3E}">
        <p14:creationId xmlns:p14="http://schemas.microsoft.com/office/powerpoint/2010/main" val="3732670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FA5D03-6841-40CD-A7E3-39063D932E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30E94C-86B4-4DC2-B020-3904103BE5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5DBF1E-6D32-49FE-807E-DDF0429C82B0}"/>
              </a:ext>
            </a:extLst>
          </p:cNvPr>
          <p:cNvSpPr>
            <a:spLocks noGrp="1"/>
          </p:cNvSpPr>
          <p:nvPr>
            <p:ph type="dt" sz="half" idx="10"/>
          </p:nvPr>
        </p:nvSpPr>
        <p:spPr>
          <a:xfrm>
            <a:off x="838200" y="6356350"/>
            <a:ext cx="2743200" cy="365125"/>
          </a:xfrm>
          <a:prstGeom prst="rect">
            <a:avLst/>
          </a:prstGeom>
        </p:spPr>
        <p:txBody>
          <a:bodyPr/>
          <a:lstStyle/>
          <a:p>
            <a:fld id="{4876D05D-BB83-46B0-81DE-81BBA6B54B6E}" type="datetimeFigureOut">
              <a:rPr lang="en-GB" smtClean="0"/>
              <a:t>21/03/2024</a:t>
            </a:fld>
            <a:endParaRPr lang="en-GB"/>
          </a:p>
        </p:txBody>
      </p:sp>
      <p:sp>
        <p:nvSpPr>
          <p:cNvPr id="5" name="Footer Placeholder 4">
            <a:extLst>
              <a:ext uri="{FF2B5EF4-FFF2-40B4-BE49-F238E27FC236}">
                <a16:creationId xmlns:a16="http://schemas.microsoft.com/office/drawing/2014/main" id="{E766C182-EDF9-4C2F-AB24-5CB884A70F9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63B418A-645F-416F-AB78-5F3A4FDA108C}"/>
              </a:ext>
            </a:extLst>
          </p:cNvPr>
          <p:cNvSpPr>
            <a:spLocks noGrp="1"/>
          </p:cNvSpPr>
          <p:nvPr>
            <p:ph type="sldNum" sz="quarter" idx="12"/>
          </p:nvPr>
        </p:nvSpPr>
        <p:spPr>
          <a:xfrm>
            <a:off x="8610600" y="6356350"/>
            <a:ext cx="2743200" cy="365125"/>
          </a:xfrm>
          <a:prstGeom prst="rect">
            <a:avLst/>
          </a:prstGeom>
        </p:spPr>
        <p:txBody>
          <a:bodyPr/>
          <a:lstStyle/>
          <a:p>
            <a:fld id="{4770C494-8E3A-471B-B692-CE27E57B5CE8}" type="slidenum">
              <a:rPr lang="en-GB" smtClean="0"/>
              <a:t>‹#›</a:t>
            </a:fld>
            <a:endParaRPr lang="en-GB"/>
          </a:p>
        </p:txBody>
      </p:sp>
    </p:spTree>
    <p:extLst>
      <p:ext uri="{BB962C8B-B14F-4D97-AF65-F5344CB8AC3E}">
        <p14:creationId xmlns:p14="http://schemas.microsoft.com/office/powerpoint/2010/main" val="2385224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31EF35-A0AC-B217-F88F-2AAF630AAB1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C9226E-ACA8-C4A7-DCC3-10BA47DD4939}"/>
              </a:ext>
            </a:extLst>
          </p:cNvPr>
          <p:cNvSpPr>
            <a:spLocks noGrp="1"/>
          </p:cNvSpPr>
          <p:nvPr>
            <p:ph type="title" hasCustomPrompt="1"/>
          </p:nvPr>
        </p:nvSpPr>
        <p:spPr>
          <a:xfrm>
            <a:off x="383458" y="405012"/>
            <a:ext cx="9497961" cy="429189"/>
          </a:xfrm>
        </p:spPr>
        <p:txBody>
          <a:bodyPr>
            <a:noAutofit/>
          </a:bodyPr>
          <a:lstStyle>
            <a:lvl1pPr>
              <a:defRPr sz="2800" b="1">
                <a:latin typeface="Raleway" panose="020B0003030101060003" pitchFamily="34" charset="0"/>
                <a:cs typeface="Calibri" panose="020F0502020204030204" pitchFamily="34" charset="0"/>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C91646FA-226A-9FD2-E968-CB36C15ED36B}"/>
              </a:ext>
            </a:extLst>
          </p:cNvPr>
          <p:cNvSpPr>
            <a:spLocks noGrp="1"/>
          </p:cNvSpPr>
          <p:nvPr>
            <p:ph idx="1"/>
          </p:nvPr>
        </p:nvSpPr>
        <p:spPr>
          <a:xfrm>
            <a:off x="383458" y="1669774"/>
            <a:ext cx="11464412" cy="4562366"/>
          </a:xfrm>
        </p:spPr>
        <p:txBody>
          <a:bodyPr>
            <a:noAutofit/>
          </a:bodyPr>
          <a:lstStyle>
            <a:lvl1pPr>
              <a:lnSpc>
                <a:spcPts val="1800"/>
              </a:lnSpc>
              <a:spcBef>
                <a:spcPts val="0"/>
              </a:spcBef>
              <a:spcAft>
                <a:spcPts val="600"/>
              </a:spcAft>
              <a:buClr>
                <a:schemeClr val="tx2"/>
              </a:buClr>
              <a:defRPr sz="2000" baseline="0">
                <a:latin typeface="Raleway" panose="020B0003030101060003" pitchFamily="34" charset="0"/>
                <a:cs typeface="Calibri" panose="020F0502020204030204" pitchFamily="34" charset="0"/>
              </a:defRPr>
            </a:lvl1pPr>
            <a:lvl2pPr>
              <a:lnSpc>
                <a:spcPts val="1800"/>
              </a:lnSpc>
              <a:spcBef>
                <a:spcPts val="0"/>
              </a:spcBef>
              <a:spcAft>
                <a:spcPts val="600"/>
              </a:spcAft>
              <a:buClr>
                <a:schemeClr val="tx2"/>
              </a:buClr>
              <a:defRPr sz="1800" baseline="0">
                <a:latin typeface="Raleway" panose="020B0003030101060003" pitchFamily="34" charset="0"/>
                <a:cs typeface="Calibri" panose="020F0502020204030204" pitchFamily="34" charset="0"/>
              </a:defRPr>
            </a:lvl2pPr>
            <a:lvl3pPr>
              <a:lnSpc>
                <a:spcPts val="1800"/>
              </a:lnSpc>
              <a:spcBef>
                <a:spcPts val="0"/>
              </a:spcBef>
              <a:spcAft>
                <a:spcPts val="600"/>
              </a:spcAft>
              <a:buClr>
                <a:schemeClr val="tx2"/>
              </a:buClr>
              <a:defRPr sz="1600" baseline="0">
                <a:latin typeface="Raleway" panose="020B0003030101060003" pitchFamily="34" charset="0"/>
                <a:cs typeface="Calibri" panose="020F0502020204030204" pitchFamily="34" charset="0"/>
              </a:defRPr>
            </a:lvl3pPr>
            <a:lvl4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4pPr>
            <a:lvl5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57450BBE-192B-66B5-64D7-DBB7ADAD93E5}"/>
              </a:ext>
            </a:extLst>
          </p:cNvPr>
          <p:cNvSpPr>
            <a:spLocks noGrp="1"/>
          </p:cNvSpPr>
          <p:nvPr>
            <p:ph type="sldNum" sz="quarter" idx="12"/>
          </p:nvPr>
        </p:nvSpPr>
        <p:spPr>
          <a:xfrm>
            <a:off x="11346426" y="6232143"/>
            <a:ext cx="501444" cy="252436"/>
          </a:xfrm>
        </p:spPr>
        <p:txBody>
          <a:bodyPr/>
          <a:lstStyle>
            <a:lvl1pPr algn="r">
              <a:defRPr sz="1000"/>
            </a:lvl1pPr>
          </a:lstStyle>
          <a:p>
            <a:fld id="{419E291A-0462-3A44-9828-B5181980B646}" type="slidenum">
              <a:rPr lang="en-US" smtClean="0"/>
              <a:pPr/>
              <a:t>‹#›</a:t>
            </a:fld>
            <a:endParaRPr lang="en-US" dirty="0"/>
          </a:p>
        </p:txBody>
      </p:sp>
      <p:pic>
        <p:nvPicPr>
          <p:cNvPr id="9" name="Picture 8">
            <a:extLst>
              <a:ext uri="{FF2B5EF4-FFF2-40B4-BE49-F238E27FC236}">
                <a16:creationId xmlns:a16="http://schemas.microsoft.com/office/drawing/2014/main" id="{6CE8E920-81BD-F573-A35E-CE10A30FEC9D}"/>
              </a:ext>
            </a:extLst>
          </p:cNvPr>
          <p:cNvPicPr>
            <a:picLocks noChangeAspect="1"/>
          </p:cNvPicPr>
          <p:nvPr userDrawn="1"/>
        </p:nvPicPr>
        <p:blipFill>
          <a:blip r:embed="rId3"/>
          <a:srcRect/>
          <a:stretch/>
        </p:blipFill>
        <p:spPr>
          <a:xfrm>
            <a:off x="10160410" y="405012"/>
            <a:ext cx="1538951" cy="429189"/>
          </a:xfrm>
          <a:prstGeom prst="rect">
            <a:avLst/>
          </a:prstGeom>
        </p:spPr>
      </p:pic>
      <p:sp>
        <p:nvSpPr>
          <p:cNvPr id="11" name="Text Placeholder 10">
            <a:extLst>
              <a:ext uri="{FF2B5EF4-FFF2-40B4-BE49-F238E27FC236}">
                <a16:creationId xmlns:a16="http://schemas.microsoft.com/office/drawing/2014/main" id="{68D57480-4CBA-B648-3715-BF384D4400F9}"/>
              </a:ext>
            </a:extLst>
          </p:cNvPr>
          <p:cNvSpPr>
            <a:spLocks noGrp="1"/>
          </p:cNvSpPr>
          <p:nvPr>
            <p:ph type="body" sz="quarter" idx="13" hasCustomPrompt="1"/>
          </p:nvPr>
        </p:nvSpPr>
        <p:spPr>
          <a:xfrm>
            <a:off x="383458" y="906513"/>
            <a:ext cx="9497962" cy="295275"/>
          </a:xfrm>
        </p:spPr>
        <p:txBody>
          <a:bodyPr>
            <a:noAutofit/>
          </a:bodyPr>
          <a:lstStyle>
            <a:lvl1pPr marL="0" indent="0">
              <a:buNone/>
              <a:defRPr sz="2200" baseline="0">
                <a:latin typeface="Raleway" panose="020B0003030101060003" pitchFamily="34" charset="0"/>
                <a:cs typeface="Calibri" panose="020F0502020204030204" pitchFamily="34" charset="0"/>
              </a:defRPr>
            </a:lvl1pPr>
          </a:lstStyle>
          <a:p>
            <a:pPr lvl="0"/>
            <a:r>
              <a:rPr lang="en-US" dirty="0"/>
              <a:t>Subtitle</a:t>
            </a:r>
          </a:p>
        </p:txBody>
      </p:sp>
    </p:spTree>
    <p:extLst>
      <p:ext uri="{BB962C8B-B14F-4D97-AF65-F5344CB8AC3E}">
        <p14:creationId xmlns:p14="http://schemas.microsoft.com/office/powerpoint/2010/main" val="2261094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ver_Im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0B83F3-F918-0C0A-AD0C-07D76D4A4614}"/>
              </a:ext>
            </a:extLst>
          </p:cNvPr>
          <p:cNvPicPr>
            <a:picLocks noChangeAspect="1"/>
          </p:cNvPicPr>
          <p:nvPr userDrawn="1"/>
        </p:nvPicPr>
        <p:blipFill>
          <a:blip r:embed="rId2"/>
          <a:srcRect/>
          <a:stretch/>
        </p:blipFill>
        <p:spPr>
          <a:xfrm>
            <a:off x="5514473" y="0"/>
            <a:ext cx="6677527" cy="6858000"/>
          </a:xfrm>
          <a:prstGeom prst="rect">
            <a:avLst/>
          </a:prstGeom>
        </p:spPr>
      </p:pic>
      <p:pic>
        <p:nvPicPr>
          <p:cNvPr id="8" name="Picture 7">
            <a:extLst>
              <a:ext uri="{FF2B5EF4-FFF2-40B4-BE49-F238E27FC236}">
                <a16:creationId xmlns:a16="http://schemas.microsoft.com/office/drawing/2014/main" id="{CE711329-FBF4-9CF4-7AE9-DCED1320BE86}"/>
              </a:ext>
            </a:extLst>
          </p:cNvPr>
          <p:cNvPicPr>
            <a:picLocks noChangeAspect="1"/>
          </p:cNvPicPr>
          <p:nvPr userDrawn="1"/>
        </p:nvPicPr>
        <p:blipFill>
          <a:blip r:embed="rId3"/>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494855"/>
            <a:ext cx="5653548"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1" y="3721256"/>
            <a:ext cx="5653548"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1" y="4577629"/>
            <a:ext cx="5653548"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dirty="0"/>
              <a:t>Author</a:t>
            </a:r>
            <a:br>
              <a:rPr lang="en-US" dirty="0"/>
            </a:br>
            <a:r>
              <a:rPr lang="en-US" dirty="0"/>
              <a:t>Date</a:t>
            </a:r>
          </a:p>
        </p:txBody>
      </p:sp>
    </p:spTree>
    <p:extLst>
      <p:ext uri="{BB962C8B-B14F-4D97-AF65-F5344CB8AC3E}">
        <p14:creationId xmlns:p14="http://schemas.microsoft.com/office/powerpoint/2010/main" val="3441206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over_Im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0B83F3-F918-0C0A-AD0C-07D76D4A4614}"/>
              </a:ext>
            </a:extLst>
          </p:cNvPr>
          <p:cNvPicPr>
            <a:picLocks noChangeAspect="1"/>
          </p:cNvPicPr>
          <p:nvPr userDrawn="1"/>
        </p:nvPicPr>
        <p:blipFill>
          <a:blip r:embed="rId2"/>
          <a:srcRect/>
          <a:stretch/>
        </p:blipFill>
        <p:spPr>
          <a:xfrm>
            <a:off x="5514473" y="0"/>
            <a:ext cx="6677527" cy="6858000"/>
          </a:xfrm>
          <a:prstGeom prst="rect">
            <a:avLst/>
          </a:prstGeom>
        </p:spPr>
      </p:pic>
      <p:pic>
        <p:nvPicPr>
          <p:cNvPr id="8" name="Picture 7">
            <a:extLst>
              <a:ext uri="{FF2B5EF4-FFF2-40B4-BE49-F238E27FC236}">
                <a16:creationId xmlns:a16="http://schemas.microsoft.com/office/drawing/2014/main" id="{CE711329-FBF4-9CF4-7AE9-DCED1320BE86}"/>
              </a:ext>
            </a:extLst>
          </p:cNvPr>
          <p:cNvPicPr>
            <a:picLocks noChangeAspect="1"/>
          </p:cNvPicPr>
          <p:nvPr userDrawn="1"/>
        </p:nvPicPr>
        <p:blipFill>
          <a:blip r:embed="rId3"/>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494855"/>
            <a:ext cx="5653548"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1" y="3721256"/>
            <a:ext cx="5653548"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1" y="4577629"/>
            <a:ext cx="5653548"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dirty="0"/>
              <a:t>Author</a:t>
            </a:r>
            <a:br>
              <a:rPr lang="en-US" dirty="0"/>
            </a:br>
            <a:r>
              <a:rPr lang="en-US" dirty="0"/>
              <a:t>Date</a:t>
            </a:r>
          </a:p>
        </p:txBody>
      </p:sp>
    </p:spTree>
    <p:extLst>
      <p:ext uri="{BB962C8B-B14F-4D97-AF65-F5344CB8AC3E}">
        <p14:creationId xmlns:p14="http://schemas.microsoft.com/office/powerpoint/2010/main" val="4283447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ver_Im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0B83F3-F918-0C0A-AD0C-07D76D4A4614}"/>
              </a:ext>
            </a:extLst>
          </p:cNvPr>
          <p:cNvPicPr>
            <a:picLocks noChangeAspect="1"/>
          </p:cNvPicPr>
          <p:nvPr userDrawn="1"/>
        </p:nvPicPr>
        <p:blipFill>
          <a:blip r:embed="rId2"/>
          <a:srcRect/>
          <a:stretch/>
        </p:blipFill>
        <p:spPr>
          <a:xfrm>
            <a:off x="5514473" y="0"/>
            <a:ext cx="6677527" cy="6858000"/>
          </a:xfrm>
          <a:prstGeom prst="rect">
            <a:avLst/>
          </a:prstGeom>
        </p:spPr>
      </p:pic>
      <p:pic>
        <p:nvPicPr>
          <p:cNvPr id="8" name="Picture 7">
            <a:extLst>
              <a:ext uri="{FF2B5EF4-FFF2-40B4-BE49-F238E27FC236}">
                <a16:creationId xmlns:a16="http://schemas.microsoft.com/office/drawing/2014/main" id="{CE711329-FBF4-9CF4-7AE9-DCED1320BE86}"/>
              </a:ext>
            </a:extLst>
          </p:cNvPr>
          <p:cNvPicPr>
            <a:picLocks noChangeAspect="1"/>
          </p:cNvPicPr>
          <p:nvPr userDrawn="1"/>
        </p:nvPicPr>
        <p:blipFill>
          <a:blip r:embed="rId3"/>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494855"/>
            <a:ext cx="5653548"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1" y="3721256"/>
            <a:ext cx="5653548"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1" y="4577629"/>
            <a:ext cx="5653548"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dirty="0"/>
              <a:t>Author</a:t>
            </a:r>
            <a:br>
              <a:rPr lang="en-US" dirty="0"/>
            </a:br>
            <a:r>
              <a:rPr lang="en-US" dirty="0"/>
              <a:t>Date</a:t>
            </a:r>
          </a:p>
        </p:txBody>
      </p:sp>
    </p:spTree>
    <p:extLst>
      <p:ext uri="{BB962C8B-B14F-4D97-AF65-F5344CB8AC3E}">
        <p14:creationId xmlns:p14="http://schemas.microsoft.com/office/powerpoint/2010/main" val="3365189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_Im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0B83F3-F918-0C0A-AD0C-07D76D4A4614}"/>
              </a:ext>
            </a:extLst>
          </p:cNvPr>
          <p:cNvPicPr>
            <a:picLocks noChangeAspect="1"/>
          </p:cNvPicPr>
          <p:nvPr userDrawn="1"/>
        </p:nvPicPr>
        <p:blipFill>
          <a:blip r:embed="rId2"/>
          <a:srcRect/>
          <a:stretch/>
        </p:blipFill>
        <p:spPr>
          <a:xfrm>
            <a:off x="5514473" y="0"/>
            <a:ext cx="6677527" cy="6858000"/>
          </a:xfrm>
          <a:prstGeom prst="rect">
            <a:avLst/>
          </a:prstGeom>
        </p:spPr>
      </p:pic>
      <p:pic>
        <p:nvPicPr>
          <p:cNvPr id="8" name="Picture 7">
            <a:extLst>
              <a:ext uri="{FF2B5EF4-FFF2-40B4-BE49-F238E27FC236}">
                <a16:creationId xmlns:a16="http://schemas.microsoft.com/office/drawing/2014/main" id="{CE711329-FBF4-9CF4-7AE9-DCED1320BE86}"/>
              </a:ext>
            </a:extLst>
          </p:cNvPr>
          <p:cNvPicPr>
            <a:picLocks noChangeAspect="1"/>
          </p:cNvPicPr>
          <p:nvPr userDrawn="1"/>
        </p:nvPicPr>
        <p:blipFill>
          <a:blip r:embed="rId3"/>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494855"/>
            <a:ext cx="5653548"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1" y="3721256"/>
            <a:ext cx="5653548"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1" y="4577629"/>
            <a:ext cx="5653548"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dirty="0"/>
              <a:t>Author</a:t>
            </a:r>
            <a:br>
              <a:rPr lang="en-US" dirty="0"/>
            </a:br>
            <a:r>
              <a:rPr lang="en-US" dirty="0"/>
              <a:t>Date</a:t>
            </a:r>
          </a:p>
        </p:txBody>
      </p:sp>
    </p:spTree>
    <p:extLst>
      <p:ext uri="{BB962C8B-B14F-4D97-AF65-F5344CB8AC3E}">
        <p14:creationId xmlns:p14="http://schemas.microsoft.com/office/powerpoint/2010/main" val="1350916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ver_No Imag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9F083-88E4-2C49-C6DF-AF10601B4763}"/>
              </a:ext>
            </a:extLst>
          </p:cNvPr>
          <p:cNvPicPr>
            <a:picLocks noChangeAspect="1"/>
          </p:cNvPicPr>
          <p:nvPr userDrawn="1"/>
        </p:nvPicPr>
        <p:blipFill>
          <a:blip r:embed="rId2"/>
          <a:stretch>
            <a:fillRect/>
          </a:stretch>
        </p:blipFill>
        <p:spPr>
          <a:xfrm>
            <a:off x="9369084" y="4577629"/>
            <a:ext cx="2280372" cy="2280372"/>
          </a:xfrm>
          <a:prstGeom prst="rect">
            <a:avLst/>
          </a:prstGeom>
        </p:spPr>
      </p:pic>
      <p:pic>
        <p:nvPicPr>
          <p:cNvPr id="6" name="Picture 5">
            <a:extLst>
              <a:ext uri="{FF2B5EF4-FFF2-40B4-BE49-F238E27FC236}">
                <a16:creationId xmlns:a16="http://schemas.microsoft.com/office/drawing/2014/main" id="{ED9A01B9-BF0D-A0AF-B133-6BA9B968C5D1}"/>
              </a:ext>
            </a:extLst>
          </p:cNvPr>
          <p:cNvPicPr>
            <a:picLocks noChangeAspect="1"/>
          </p:cNvPicPr>
          <p:nvPr userDrawn="1"/>
        </p:nvPicPr>
        <p:blipFill>
          <a:blip r:embed="rId3"/>
          <a:stretch>
            <a:fillRect/>
          </a:stretch>
        </p:blipFill>
        <p:spPr>
          <a:xfrm>
            <a:off x="529393" y="5742981"/>
            <a:ext cx="2679498" cy="747271"/>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49" y="1494855"/>
            <a:ext cx="7336985"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49" y="3721256"/>
            <a:ext cx="7336985"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0" y="4577629"/>
            <a:ext cx="7336985"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dirty="0"/>
              <a:t>Author</a:t>
            </a:r>
            <a:br>
              <a:rPr lang="en-US" dirty="0"/>
            </a:br>
            <a:r>
              <a:rPr lang="en-US" dirty="0"/>
              <a:t>Date</a:t>
            </a:r>
          </a:p>
        </p:txBody>
      </p:sp>
    </p:spTree>
    <p:extLst>
      <p:ext uri="{BB962C8B-B14F-4D97-AF65-F5344CB8AC3E}">
        <p14:creationId xmlns:p14="http://schemas.microsoft.com/office/powerpoint/2010/main" val="1116277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80A4-A738-4A96-9463-8810FF4157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C1FB2D-627A-4FB7-BBAF-877B91057B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B0B8DF9-DABF-4D05-A03E-3C89F4B62A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B8FD8AE-E660-4A88-B788-E1E6C472BC45}"/>
              </a:ext>
            </a:extLst>
          </p:cNvPr>
          <p:cNvSpPr>
            <a:spLocks noGrp="1"/>
          </p:cNvSpPr>
          <p:nvPr>
            <p:ph type="dt" sz="half" idx="10"/>
          </p:nvPr>
        </p:nvSpPr>
        <p:spPr/>
        <p:txBody>
          <a:bodyPr/>
          <a:lstStyle/>
          <a:p>
            <a:fld id="{20F8C741-F6FC-45AE-A5CC-E97A8ADE6027}" type="datetimeFigureOut">
              <a:rPr lang="en-GB" smtClean="0"/>
              <a:t>21/03/2024</a:t>
            </a:fld>
            <a:endParaRPr lang="en-GB"/>
          </a:p>
        </p:txBody>
      </p:sp>
      <p:sp>
        <p:nvSpPr>
          <p:cNvPr id="6" name="Footer Placeholder 5">
            <a:extLst>
              <a:ext uri="{FF2B5EF4-FFF2-40B4-BE49-F238E27FC236}">
                <a16:creationId xmlns:a16="http://schemas.microsoft.com/office/drawing/2014/main" id="{035F7946-ACCE-4785-B385-A69F764BDD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F5C609-4C95-428A-8881-BF6E5AD72FD0}"/>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3786606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ver_No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9E35A0-2ABC-1457-66BA-F0B91946FD6A}"/>
              </a:ext>
            </a:extLst>
          </p:cNvPr>
          <p:cNvSpPr/>
          <p:nvPr userDrawn="1"/>
        </p:nvSpPr>
        <p:spPr>
          <a:xfrm>
            <a:off x="0" y="0"/>
            <a:ext cx="12192000" cy="6858000"/>
          </a:xfrm>
          <a:prstGeom prst="rect">
            <a:avLst/>
          </a:prstGeom>
          <a:gradFill flip="none" rotWithShape="1">
            <a:gsLst>
              <a:gs pos="72000">
                <a:srgbClr val="296A88"/>
              </a:gs>
              <a:gs pos="800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469F083-88E4-2C49-C6DF-AF10601B4763}"/>
              </a:ext>
            </a:extLst>
          </p:cNvPr>
          <p:cNvPicPr>
            <a:picLocks noChangeAspect="1"/>
          </p:cNvPicPr>
          <p:nvPr userDrawn="1"/>
        </p:nvPicPr>
        <p:blipFill>
          <a:blip r:embed="rId2"/>
          <a:stretch>
            <a:fillRect/>
          </a:stretch>
        </p:blipFill>
        <p:spPr>
          <a:xfrm>
            <a:off x="9369084" y="4577629"/>
            <a:ext cx="2280372" cy="2280372"/>
          </a:xfrm>
          <a:prstGeom prst="rect">
            <a:avLst/>
          </a:prstGeom>
        </p:spPr>
      </p:pic>
      <p:pic>
        <p:nvPicPr>
          <p:cNvPr id="6" name="Picture 5">
            <a:extLst>
              <a:ext uri="{FF2B5EF4-FFF2-40B4-BE49-F238E27FC236}">
                <a16:creationId xmlns:a16="http://schemas.microsoft.com/office/drawing/2014/main" id="{ED9A01B9-BF0D-A0AF-B133-6BA9B968C5D1}"/>
              </a:ext>
            </a:extLst>
          </p:cNvPr>
          <p:cNvPicPr>
            <a:picLocks noChangeAspect="1"/>
          </p:cNvPicPr>
          <p:nvPr userDrawn="1"/>
        </p:nvPicPr>
        <p:blipFill>
          <a:blip r:embed="rId3"/>
          <a:stretch>
            <a:fillRect/>
          </a:stretch>
        </p:blipFill>
        <p:spPr>
          <a:xfrm>
            <a:off x="529393" y="5742981"/>
            <a:ext cx="2679498" cy="747271"/>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49" y="1494855"/>
            <a:ext cx="7336985"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49" y="3721256"/>
            <a:ext cx="7336985"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0" y="4577629"/>
            <a:ext cx="7336985"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dirty="0"/>
              <a:t>Author</a:t>
            </a:r>
            <a:br>
              <a:rPr lang="en-US" dirty="0"/>
            </a:br>
            <a:r>
              <a:rPr lang="en-US" dirty="0"/>
              <a:t>Date</a:t>
            </a:r>
          </a:p>
        </p:txBody>
      </p:sp>
    </p:spTree>
    <p:extLst>
      <p:ext uri="{BB962C8B-B14F-4D97-AF65-F5344CB8AC3E}">
        <p14:creationId xmlns:p14="http://schemas.microsoft.com/office/powerpoint/2010/main" val="1874402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AEBC95-4EDA-821F-2FDC-DAABD8AB0F7D}"/>
              </a:ext>
            </a:extLst>
          </p:cNvPr>
          <p:cNvSpPr/>
          <p:nvPr userDrawn="1"/>
        </p:nvSpPr>
        <p:spPr>
          <a:xfrm>
            <a:off x="0" y="0"/>
            <a:ext cx="12192000" cy="6858000"/>
          </a:xfrm>
          <a:prstGeom prst="rect">
            <a:avLst/>
          </a:prstGeom>
          <a:gradFill flip="none" rotWithShape="1">
            <a:gsLst>
              <a:gs pos="17000">
                <a:schemeClr val="accent1"/>
              </a:gs>
              <a:gs pos="73000">
                <a:srgbClr val="AB3D3E"/>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469F083-88E4-2C49-C6DF-AF10601B4763}"/>
              </a:ext>
            </a:extLst>
          </p:cNvPr>
          <p:cNvPicPr>
            <a:picLocks noChangeAspect="1"/>
          </p:cNvPicPr>
          <p:nvPr userDrawn="1"/>
        </p:nvPicPr>
        <p:blipFill>
          <a:blip r:embed="rId2"/>
          <a:stretch>
            <a:fillRect/>
          </a:stretch>
        </p:blipFill>
        <p:spPr>
          <a:xfrm>
            <a:off x="9369084" y="4577629"/>
            <a:ext cx="2280372" cy="2280372"/>
          </a:xfrm>
          <a:prstGeom prst="rect">
            <a:avLst/>
          </a:prstGeom>
        </p:spPr>
      </p:pic>
      <p:pic>
        <p:nvPicPr>
          <p:cNvPr id="6" name="Picture 5">
            <a:extLst>
              <a:ext uri="{FF2B5EF4-FFF2-40B4-BE49-F238E27FC236}">
                <a16:creationId xmlns:a16="http://schemas.microsoft.com/office/drawing/2014/main" id="{ED9A01B9-BF0D-A0AF-B133-6BA9B968C5D1}"/>
              </a:ext>
            </a:extLst>
          </p:cNvPr>
          <p:cNvPicPr>
            <a:picLocks noChangeAspect="1"/>
          </p:cNvPicPr>
          <p:nvPr userDrawn="1"/>
        </p:nvPicPr>
        <p:blipFill>
          <a:blip r:embed="rId3"/>
          <a:stretch>
            <a:fillRect/>
          </a:stretch>
        </p:blipFill>
        <p:spPr>
          <a:xfrm>
            <a:off x="529393" y="5742981"/>
            <a:ext cx="2679498" cy="747271"/>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49" y="1494855"/>
            <a:ext cx="7336985"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49" y="3721256"/>
            <a:ext cx="7336985"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0" y="4577629"/>
            <a:ext cx="7336985"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dirty="0"/>
              <a:t>Author</a:t>
            </a:r>
            <a:br>
              <a:rPr lang="en-US" dirty="0"/>
            </a:br>
            <a:r>
              <a:rPr lang="en-US" dirty="0"/>
              <a:t>Date</a:t>
            </a:r>
          </a:p>
        </p:txBody>
      </p:sp>
    </p:spTree>
    <p:extLst>
      <p:ext uri="{BB962C8B-B14F-4D97-AF65-F5344CB8AC3E}">
        <p14:creationId xmlns:p14="http://schemas.microsoft.com/office/powerpoint/2010/main" val="1944705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ivider_No Image">
    <p:bg>
      <p:bgPr>
        <a:solidFill>
          <a:schemeClr val="accent1"/>
        </a:solidFill>
        <a:effectLst/>
      </p:bgPr>
    </p:bg>
    <p:spTree>
      <p:nvGrpSpPr>
        <p:cNvPr id="1" name=""/>
        <p:cNvGrpSpPr/>
        <p:nvPr/>
      </p:nvGrpSpPr>
      <p:grpSpPr>
        <a:xfrm>
          <a:off x="0" y="0"/>
          <a:ext cx="0" cy="0"/>
          <a:chOff x="0" y="0"/>
          <a:chExt cx="0" cy="0"/>
        </a:xfrm>
      </p:grpSpPr>
      <p:sp>
        <p:nvSpPr>
          <p:cNvPr id="6" name="Round Single Corner of Rectangle 5">
            <a:extLst>
              <a:ext uri="{FF2B5EF4-FFF2-40B4-BE49-F238E27FC236}">
                <a16:creationId xmlns:a16="http://schemas.microsoft.com/office/drawing/2014/main" id="{473ED4D5-0FCE-013C-2636-E7EB07974992}"/>
              </a:ext>
            </a:extLst>
          </p:cNvPr>
          <p:cNvSpPr/>
          <p:nvPr userDrawn="1"/>
        </p:nvSpPr>
        <p:spPr>
          <a:xfrm flipV="1">
            <a:off x="0" y="2245660"/>
            <a:ext cx="7600336" cy="2366679"/>
          </a:xfrm>
          <a:prstGeom prst="round1Rect">
            <a:avLst>
              <a:gd name="adj" fmla="val 2580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4EE1025-5E9E-4C81-5008-862B8C38C7FF}"/>
              </a:ext>
            </a:extLst>
          </p:cNvPr>
          <p:cNvPicPr>
            <a:picLocks noChangeAspect="1"/>
          </p:cNvPicPr>
          <p:nvPr userDrawn="1"/>
        </p:nvPicPr>
        <p:blipFill>
          <a:blip r:embed="rId2"/>
          <a:stretch>
            <a:fillRect/>
          </a:stretch>
        </p:blipFill>
        <p:spPr>
          <a:xfrm>
            <a:off x="10160410" y="5319049"/>
            <a:ext cx="1538951" cy="1538951"/>
          </a:xfrm>
          <a:prstGeom prst="rect">
            <a:avLst/>
          </a:prstGeom>
        </p:spPr>
      </p:pic>
      <p:pic>
        <p:nvPicPr>
          <p:cNvPr id="11" name="Picture 10">
            <a:extLst>
              <a:ext uri="{FF2B5EF4-FFF2-40B4-BE49-F238E27FC236}">
                <a16:creationId xmlns:a16="http://schemas.microsoft.com/office/drawing/2014/main" id="{5BCFFE63-26F8-BDBC-4FFA-0E396E4F7AF5}"/>
              </a:ext>
            </a:extLst>
          </p:cNvPr>
          <p:cNvPicPr>
            <a:picLocks noChangeAspect="1"/>
          </p:cNvPicPr>
          <p:nvPr userDrawn="1"/>
        </p:nvPicPr>
        <p:blipFill>
          <a:blip r:embed="rId3"/>
          <a:stretch>
            <a:fillRect/>
          </a:stretch>
        </p:blipFill>
        <p:spPr>
          <a:xfrm>
            <a:off x="10160410" y="405012"/>
            <a:ext cx="1538951" cy="42919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2346824"/>
            <a:ext cx="6292645" cy="1384189"/>
          </a:xfrm>
        </p:spPr>
        <p:txBody>
          <a:bodyPr anchor="b">
            <a:noAutofit/>
          </a:bodyPr>
          <a:lstStyle>
            <a:lvl1pPr algn="l">
              <a:lnSpc>
                <a:spcPct val="100000"/>
              </a:lnSpc>
              <a:defRPr sz="3600" b="1" i="0" baseline="0">
                <a:solidFill>
                  <a:schemeClr val="tx1"/>
                </a:solidFill>
                <a:latin typeface="Raleway" panose="020B0003030101060003" pitchFamily="34" charset="0"/>
                <a:cs typeface="Calibri" panose="020F0502020204030204" pitchFamily="34" charset="0"/>
              </a:defRPr>
            </a:lvl1pPr>
          </a:lstStyle>
          <a:p>
            <a:r>
              <a:rPr lang="en-GB" dirty="0"/>
              <a:t>Click to edit divider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790623"/>
            <a:ext cx="6292645" cy="373874"/>
          </a:xfrm>
        </p:spPr>
        <p:txBody>
          <a:bodyPr>
            <a:noAutofit/>
          </a:bodyPr>
          <a:lstStyle>
            <a:lvl1pPr marL="0" indent="0" algn="l">
              <a:lnSpc>
                <a:spcPct val="100000"/>
              </a:lnSpc>
              <a:buNone/>
              <a:defRPr sz="1800" baseline="0">
                <a:solidFill>
                  <a:schemeClr val="tx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divider subtitle</a:t>
            </a:r>
            <a:endParaRPr lang="en-US" dirty="0"/>
          </a:p>
        </p:txBody>
      </p:sp>
    </p:spTree>
    <p:extLst>
      <p:ext uri="{BB962C8B-B14F-4D97-AF65-F5344CB8AC3E}">
        <p14:creationId xmlns:p14="http://schemas.microsoft.com/office/powerpoint/2010/main" val="512804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_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8662AF-C567-7344-8439-81B03D5953D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ound Single Corner of Rectangle 5">
            <a:extLst>
              <a:ext uri="{FF2B5EF4-FFF2-40B4-BE49-F238E27FC236}">
                <a16:creationId xmlns:a16="http://schemas.microsoft.com/office/drawing/2014/main" id="{473ED4D5-0FCE-013C-2636-E7EB07974992}"/>
              </a:ext>
            </a:extLst>
          </p:cNvPr>
          <p:cNvSpPr/>
          <p:nvPr userDrawn="1"/>
        </p:nvSpPr>
        <p:spPr>
          <a:xfrm flipV="1">
            <a:off x="0" y="2245660"/>
            <a:ext cx="7600336" cy="2366679"/>
          </a:xfrm>
          <a:prstGeom prst="round1Rect">
            <a:avLst>
              <a:gd name="adj" fmla="val 25807"/>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4EE1025-5E9E-4C81-5008-862B8C38C7FF}"/>
              </a:ext>
            </a:extLst>
          </p:cNvPr>
          <p:cNvPicPr>
            <a:picLocks noChangeAspect="1"/>
          </p:cNvPicPr>
          <p:nvPr userDrawn="1"/>
        </p:nvPicPr>
        <p:blipFill>
          <a:blip r:embed="rId3"/>
          <a:stretch>
            <a:fillRect/>
          </a:stretch>
        </p:blipFill>
        <p:spPr>
          <a:xfrm>
            <a:off x="10160410" y="5319049"/>
            <a:ext cx="1538951" cy="1538951"/>
          </a:xfrm>
          <a:prstGeom prst="rect">
            <a:avLst/>
          </a:prstGeom>
        </p:spPr>
      </p:pic>
      <p:pic>
        <p:nvPicPr>
          <p:cNvPr id="11" name="Picture 10">
            <a:extLst>
              <a:ext uri="{FF2B5EF4-FFF2-40B4-BE49-F238E27FC236}">
                <a16:creationId xmlns:a16="http://schemas.microsoft.com/office/drawing/2014/main" id="{5BCFFE63-26F8-BDBC-4FFA-0E396E4F7AF5}"/>
              </a:ext>
            </a:extLst>
          </p:cNvPr>
          <p:cNvPicPr>
            <a:picLocks noChangeAspect="1"/>
          </p:cNvPicPr>
          <p:nvPr userDrawn="1"/>
        </p:nvPicPr>
        <p:blipFill>
          <a:blip r:embed="rId4"/>
          <a:stretch>
            <a:fillRect/>
          </a:stretch>
        </p:blipFill>
        <p:spPr>
          <a:xfrm>
            <a:off x="10160410" y="405012"/>
            <a:ext cx="1538951" cy="42919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2346824"/>
            <a:ext cx="6292645" cy="1384189"/>
          </a:xfrm>
        </p:spPr>
        <p:txBody>
          <a:bodyPr anchor="b">
            <a:noAutofit/>
          </a:bodyPr>
          <a:lstStyle>
            <a:lvl1pPr algn="l">
              <a:lnSpc>
                <a:spcPct val="100000"/>
              </a:lnSpc>
              <a:defRPr sz="3600" b="1" i="0" baseline="0">
                <a:solidFill>
                  <a:schemeClr val="bg1"/>
                </a:solidFill>
                <a:latin typeface="Raleway" panose="020B0003030101060003" pitchFamily="34" charset="0"/>
                <a:cs typeface="Arial" panose="020B0604020202020204" pitchFamily="34" charset="0"/>
              </a:defRPr>
            </a:lvl1pPr>
          </a:lstStyle>
          <a:p>
            <a:r>
              <a:rPr lang="en-GB" dirty="0"/>
              <a:t>Click to edit divider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790623"/>
            <a:ext cx="6292645" cy="373873"/>
          </a:xfrm>
        </p:spPr>
        <p:txBody>
          <a:bodyPr>
            <a:noAutofit/>
          </a:bodyPr>
          <a:lstStyle>
            <a:lvl1pPr marL="0" indent="0" algn="l">
              <a:lnSpc>
                <a:spcPct val="100000"/>
              </a:lnSpc>
              <a:buNone/>
              <a:defRPr sz="18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divider subtitle</a:t>
            </a:r>
            <a:endParaRPr lang="en-US" dirty="0"/>
          </a:p>
        </p:txBody>
      </p:sp>
    </p:spTree>
    <p:extLst>
      <p:ext uri="{BB962C8B-B14F-4D97-AF65-F5344CB8AC3E}">
        <p14:creationId xmlns:p14="http://schemas.microsoft.com/office/powerpoint/2010/main" val="26884483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ivider_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53FACF-ABDD-2DBB-CA5D-4B03A8C02D9D}"/>
              </a:ext>
            </a:extLst>
          </p:cNvPr>
          <p:cNvSpPr/>
          <p:nvPr userDrawn="1"/>
        </p:nvSpPr>
        <p:spPr>
          <a:xfrm>
            <a:off x="0" y="0"/>
            <a:ext cx="12192000" cy="6858000"/>
          </a:xfrm>
          <a:prstGeom prst="rect">
            <a:avLst/>
          </a:prstGeom>
          <a:gradFill flip="none" rotWithShape="1">
            <a:gsLst>
              <a:gs pos="72000">
                <a:srgbClr val="296A88"/>
              </a:gs>
              <a:gs pos="800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Calibri" panose="020F0502020204030204" pitchFamily="34" charset="0"/>
              <a:cs typeface="Calibri" panose="020F0502020204030204" pitchFamily="34" charset="0"/>
            </a:endParaRPr>
          </a:p>
        </p:txBody>
      </p:sp>
      <p:sp>
        <p:nvSpPr>
          <p:cNvPr id="6" name="Round Single Corner of Rectangle 5">
            <a:extLst>
              <a:ext uri="{FF2B5EF4-FFF2-40B4-BE49-F238E27FC236}">
                <a16:creationId xmlns:a16="http://schemas.microsoft.com/office/drawing/2014/main" id="{473ED4D5-0FCE-013C-2636-E7EB07974992}"/>
              </a:ext>
            </a:extLst>
          </p:cNvPr>
          <p:cNvSpPr/>
          <p:nvPr userDrawn="1"/>
        </p:nvSpPr>
        <p:spPr>
          <a:xfrm flipV="1">
            <a:off x="0" y="2245660"/>
            <a:ext cx="7600336" cy="2366679"/>
          </a:xfrm>
          <a:prstGeom prst="round1Rect">
            <a:avLst>
              <a:gd name="adj" fmla="val 2580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4EE1025-5E9E-4C81-5008-862B8C38C7FF}"/>
              </a:ext>
            </a:extLst>
          </p:cNvPr>
          <p:cNvPicPr>
            <a:picLocks noChangeAspect="1"/>
          </p:cNvPicPr>
          <p:nvPr userDrawn="1"/>
        </p:nvPicPr>
        <p:blipFill>
          <a:blip r:embed="rId2"/>
          <a:stretch>
            <a:fillRect/>
          </a:stretch>
        </p:blipFill>
        <p:spPr>
          <a:xfrm>
            <a:off x="10160410" y="5319049"/>
            <a:ext cx="1538951" cy="1538951"/>
          </a:xfrm>
          <a:prstGeom prst="rect">
            <a:avLst/>
          </a:prstGeom>
        </p:spPr>
      </p:pic>
      <p:pic>
        <p:nvPicPr>
          <p:cNvPr id="11" name="Picture 10">
            <a:extLst>
              <a:ext uri="{FF2B5EF4-FFF2-40B4-BE49-F238E27FC236}">
                <a16:creationId xmlns:a16="http://schemas.microsoft.com/office/drawing/2014/main" id="{5BCFFE63-26F8-BDBC-4FFA-0E396E4F7AF5}"/>
              </a:ext>
            </a:extLst>
          </p:cNvPr>
          <p:cNvPicPr>
            <a:picLocks noChangeAspect="1"/>
          </p:cNvPicPr>
          <p:nvPr userDrawn="1"/>
        </p:nvPicPr>
        <p:blipFill>
          <a:blip r:embed="rId3"/>
          <a:stretch>
            <a:fillRect/>
          </a:stretch>
        </p:blipFill>
        <p:spPr>
          <a:xfrm>
            <a:off x="10160410" y="405012"/>
            <a:ext cx="1538951" cy="42919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2346824"/>
            <a:ext cx="6292645" cy="1384189"/>
          </a:xfrm>
        </p:spPr>
        <p:txBody>
          <a:bodyPr anchor="b">
            <a:noAutofit/>
          </a:bodyPr>
          <a:lstStyle>
            <a:lvl1pPr algn="l">
              <a:lnSpc>
                <a:spcPct val="100000"/>
              </a:lnSpc>
              <a:defRPr sz="3600" b="1" i="0" baseline="0">
                <a:solidFill>
                  <a:schemeClr val="tx1"/>
                </a:solidFill>
                <a:latin typeface="Raleway" panose="020B0003030101060003" pitchFamily="34" charset="0"/>
                <a:cs typeface="Calibri" panose="020F0502020204030204" pitchFamily="34" charset="0"/>
              </a:defRPr>
            </a:lvl1pPr>
          </a:lstStyle>
          <a:p>
            <a:r>
              <a:rPr lang="en-GB" dirty="0"/>
              <a:t>Click to edit divider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790623"/>
            <a:ext cx="6292645" cy="373874"/>
          </a:xfrm>
        </p:spPr>
        <p:txBody>
          <a:bodyPr>
            <a:noAutofit/>
          </a:bodyPr>
          <a:lstStyle>
            <a:lvl1pPr marL="0" indent="0" algn="l">
              <a:lnSpc>
                <a:spcPct val="100000"/>
              </a:lnSpc>
              <a:buNone/>
              <a:defRPr sz="1800" baseline="0">
                <a:solidFill>
                  <a:schemeClr val="tx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divider subtitle</a:t>
            </a:r>
            <a:endParaRPr lang="en-US" dirty="0"/>
          </a:p>
        </p:txBody>
      </p:sp>
    </p:spTree>
    <p:extLst>
      <p:ext uri="{BB962C8B-B14F-4D97-AF65-F5344CB8AC3E}">
        <p14:creationId xmlns:p14="http://schemas.microsoft.com/office/powerpoint/2010/main" val="17096478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_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C3AD4C-B5C2-E9AD-932A-502E82C9E901}"/>
              </a:ext>
            </a:extLst>
          </p:cNvPr>
          <p:cNvSpPr/>
          <p:nvPr userDrawn="1"/>
        </p:nvSpPr>
        <p:spPr>
          <a:xfrm>
            <a:off x="0" y="0"/>
            <a:ext cx="12192000" cy="6858000"/>
          </a:xfrm>
          <a:prstGeom prst="rect">
            <a:avLst/>
          </a:prstGeom>
          <a:gradFill flip="none" rotWithShape="1">
            <a:gsLst>
              <a:gs pos="17000">
                <a:schemeClr val="accent1"/>
              </a:gs>
              <a:gs pos="73000">
                <a:srgbClr val="AB3D3E"/>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Calibri" panose="020F0502020204030204" pitchFamily="34" charset="0"/>
              <a:cs typeface="Calibri" panose="020F0502020204030204" pitchFamily="34" charset="0"/>
            </a:endParaRPr>
          </a:p>
        </p:txBody>
      </p:sp>
      <p:sp>
        <p:nvSpPr>
          <p:cNvPr id="6" name="Round Single Corner of Rectangle 5">
            <a:extLst>
              <a:ext uri="{FF2B5EF4-FFF2-40B4-BE49-F238E27FC236}">
                <a16:creationId xmlns:a16="http://schemas.microsoft.com/office/drawing/2014/main" id="{473ED4D5-0FCE-013C-2636-E7EB07974992}"/>
              </a:ext>
            </a:extLst>
          </p:cNvPr>
          <p:cNvSpPr/>
          <p:nvPr userDrawn="1"/>
        </p:nvSpPr>
        <p:spPr>
          <a:xfrm flipV="1">
            <a:off x="0" y="2245660"/>
            <a:ext cx="7600336" cy="2366679"/>
          </a:xfrm>
          <a:prstGeom prst="round1Rect">
            <a:avLst>
              <a:gd name="adj" fmla="val 2580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4EE1025-5E9E-4C81-5008-862B8C38C7FF}"/>
              </a:ext>
            </a:extLst>
          </p:cNvPr>
          <p:cNvPicPr>
            <a:picLocks noChangeAspect="1"/>
          </p:cNvPicPr>
          <p:nvPr userDrawn="1"/>
        </p:nvPicPr>
        <p:blipFill>
          <a:blip r:embed="rId2"/>
          <a:stretch>
            <a:fillRect/>
          </a:stretch>
        </p:blipFill>
        <p:spPr>
          <a:xfrm>
            <a:off x="10160410" y="5319049"/>
            <a:ext cx="1538951" cy="1538951"/>
          </a:xfrm>
          <a:prstGeom prst="rect">
            <a:avLst/>
          </a:prstGeom>
        </p:spPr>
      </p:pic>
      <p:pic>
        <p:nvPicPr>
          <p:cNvPr id="11" name="Picture 10">
            <a:extLst>
              <a:ext uri="{FF2B5EF4-FFF2-40B4-BE49-F238E27FC236}">
                <a16:creationId xmlns:a16="http://schemas.microsoft.com/office/drawing/2014/main" id="{5BCFFE63-26F8-BDBC-4FFA-0E396E4F7AF5}"/>
              </a:ext>
            </a:extLst>
          </p:cNvPr>
          <p:cNvPicPr>
            <a:picLocks noChangeAspect="1"/>
          </p:cNvPicPr>
          <p:nvPr userDrawn="1"/>
        </p:nvPicPr>
        <p:blipFill>
          <a:blip r:embed="rId3"/>
          <a:stretch>
            <a:fillRect/>
          </a:stretch>
        </p:blipFill>
        <p:spPr>
          <a:xfrm>
            <a:off x="10160410" y="405012"/>
            <a:ext cx="1538951" cy="42919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2346824"/>
            <a:ext cx="6292645" cy="1384189"/>
          </a:xfrm>
        </p:spPr>
        <p:txBody>
          <a:bodyPr anchor="b">
            <a:noAutofit/>
          </a:bodyPr>
          <a:lstStyle>
            <a:lvl1pPr algn="l">
              <a:lnSpc>
                <a:spcPct val="100000"/>
              </a:lnSpc>
              <a:defRPr sz="3600" b="1" i="0" baseline="0">
                <a:solidFill>
                  <a:schemeClr val="tx1"/>
                </a:solidFill>
                <a:latin typeface="Raleway" panose="020B0003030101060003" pitchFamily="34" charset="0"/>
                <a:cs typeface="Calibri" panose="020F0502020204030204" pitchFamily="34" charset="0"/>
              </a:defRPr>
            </a:lvl1pPr>
          </a:lstStyle>
          <a:p>
            <a:r>
              <a:rPr lang="en-GB" dirty="0"/>
              <a:t>Click to edit divider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790623"/>
            <a:ext cx="6292645" cy="373874"/>
          </a:xfrm>
        </p:spPr>
        <p:txBody>
          <a:bodyPr>
            <a:noAutofit/>
          </a:bodyPr>
          <a:lstStyle>
            <a:lvl1pPr marL="0" indent="0" algn="l">
              <a:lnSpc>
                <a:spcPct val="100000"/>
              </a:lnSpc>
              <a:buNone/>
              <a:defRPr sz="1800" baseline="0">
                <a:solidFill>
                  <a:schemeClr val="tx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divider subtitle</a:t>
            </a:r>
            <a:endParaRPr lang="en-US" dirty="0"/>
          </a:p>
        </p:txBody>
      </p:sp>
    </p:spTree>
    <p:extLst>
      <p:ext uri="{BB962C8B-B14F-4D97-AF65-F5344CB8AC3E}">
        <p14:creationId xmlns:p14="http://schemas.microsoft.com/office/powerpoint/2010/main" val="2002502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31EF35-A0AC-B217-F88F-2AAF630AAB1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C9226E-ACA8-C4A7-DCC3-10BA47DD4939}"/>
              </a:ext>
            </a:extLst>
          </p:cNvPr>
          <p:cNvSpPr>
            <a:spLocks noGrp="1"/>
          </p:cNvSpPr>
          <p:nvPr>
            <p:ph type="title" hasCustomPrompt="1"/>
          </p:nvPr>
        </p:nvSpPr>
        <p:spPr>
          <a:xfrm>
            <a:off x="383458" y="405012"/>
            <a:ext cx="9497961" cy="429189"/>
          </a:xfrm>
        </p:spPr>
        <p:txBody>
          <a:bodyPr>
            <a:noAutofit/>
          </a:bodyPr>
          <a:lstStyle>
            <a:lvl1pPr>
              <a:defRPr sz="2800" b="1">
                <a:latin typeface="Raleway" panose="020B0003030101060003" pitchFamily="34" charset="0"/>
                <a:cs typeface="Calibri" panose="020F0502020204030204" pitchFamily="34" charset="0"/>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C91646FA-226A-9FD2-E968-CB36C15ED36B}"/>
              </a:ext>
            </a:extLst>
          </p:cNvPr>
          <p:cNvSpPr>
            <a:spLocks noGrp="1"/>
          </p:cNvSpPr>
          <p:nvPr>
            <p:ph idx="1"/>
          </p:nvPr>
        </p:nvSpPr>
        <p:spPr>
          <a:xfrm>
            <a:off x="383458" y="1669774"/>
            <a:ext cx="11464412" cy="4562366"/>
          </a:xfrm>
        </p:spPr>
        <p:txBody>
          <a:bodyPr>
            <a:noAutofit/>
          </a:bodyPr>
          <a:lstStyle>
            <a:lvl1pPr>
              <a:lnSpc>
                <a:spcPts val="1800"/>
              </a:lnSpc>
              <a:spcBef>
                <a:spcPts val="0"/>
              </a:spcBef>
              <a:spcAft>
                <a:spcPts val="600"/>
              </a:spcAft>
              <a:buClr>
                <a:schemeClr val="tx2"/>
              </a:buClr>
              <a:defRPr sz="2000" baseline="0">
                <a:latin typeface="Raleway" panose="020B0003030101060003" pitchFamily="34" charset="0"/>
                <a:cs typeface="Calibri" panose="020F0502020204030204" pitchFamily="34" charset="0"/>
              </a:defRPr>
            </a:lvl1pPr>
            <a:lvl2pPr>
              <a:lnSpc>
                <a:spcPts val="1800"/>
              </a:lnSpc>
              <a:spcBef>
                <a:spcPts val="0"/>
              </a:spcBef>
              <a:spcAft>
                <a:spcPts val="600"/>
              </a:spcAft>
              <a:buClr>
                <a:schemeClr val="tx2"/>
              </a:buClr>
              <a:defRPr sz="1800" baseline="0">
                <a:latin typeface="Raleway" panose="020B0003030101060003" pitchFamily="34" charset="0"/>
                <a:cs typeface="Calibri" panose="020F0502020204030204" pitchFamily="34" charset="0"/>
              </a:defRPr>
            </a:lvl2pPr>
            <a:lvl3pPr>
              <a:lnSpc>
                <a:spcPts val="1800"/>
              </a:lnSpc>
              <a:spcBef>
                <a:spcPts val="0"/>
              </a:spcBef>
              <a:spcAft>
                <a:spcPts val="600"/>
              </a:spcAft>
              <a:buClr>
                <a:schemeClr val="tx2"/>
              </a:buClr>
              <a:defRPr sz="1600" baseline="0">
                <a:latin typeface="Raleway" panose="020B0003030101060003" pitchFamily="34" charset="0"/>
                <a:cs typeface="Calibri" panose="020F0502020204030204" pitchFamily="34" charset="0"/>
              </a:defRPr>
            </a:lvl3pPr>
            <a:lvl4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4pPr>
            <a:lvl5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57450BBE-192B-66B5-64D7-DBB7ADAD93E5}"/>
              </a:ext>
            </a:extLst>
          </p:cNvPr>
          <p:cNvSpPr>
            <a:spLocks noGrp="1"/>
          </p:cNvSpPr>
          <p:nvPr>
            <p:ph type="sldNum" sz="quarter" idx="12"/>
          </p:nvPr>
        </p:nvSpPr>
        <p:spPr>
          <a:xfrm>
            <a:off x="11346426" y="6232143"/>
            <a:ext cx="501444" cy="252436"/>
          </a:xfrm>
        </p:spPr>
        <p:txBody>
          <a:bodyPr/>
          <a:lstStyle>
            <a:lvl1pPr algn="r">
              <a:defRPr sz="1000"/>
            </a:lvl1pPr>
          </a:lstStyle>
          <a:p>
            <a:fld id="{419E291A-0462-3A44-9828-B5181980B646}" type="slidenum">
              <a:rPr lang="en-US" smtClean="0"/>
              <a:pPr/>
              <a:t>‹#›</a:t>
            </a:fld>
            <a:endParaRPr lang="en-US" dirty="0"/>
          </a:p>
        </p:txBody>
      </p:sp>
      <p:pic>
        <p:nvPicPr>
          <p:cNvPr id="9" name="Picture 8">
            <a:extLst>
              <a:ext uri="{FF2B5EF4-FFF2-40B4-BE49-F238E27FC236}">
                <a16:creationId xmlns:a16="http://schemas.microsoft.com/office/drawing/2014/main" id="{6CE8E920-81BD-F573-A35E-CE10A30FEC9D}"/>
              </a:ext>
            </a:extLst>
          </p:cNvPr>
          <p:cNvPicPr>
            <a:picLocks noChangeAspect="1"/>
          </p:cNvPicPr>
          <p:nvPr userDrawn="1"/>
        </p:nvPicPr>
        <p:blipFill>
          <a:blip r:embed="rId3"/>
          <a:srcRect/>
          <a:stretch/>
        </p:blipFill>
        <p:spPr>
          <a:xfrm>
            <a:off x="10160410" y="405012"/>
            <a:ext cx="1538951" cy="429189"/>
          </a:xfrm>
          <a:prstGeom prst="rect">
            <a:avLst/>
          </a:prstGeom>
        </p:spPr>
      </p:pic>
      <p:sp>
        <p:nvSpPr>
          <p:cNvPr id="11" name="Text Placeholder 10">
            <a:extLst>
              <a:ext uri="{FF2B5EF4-FFF2-40B4-BE49-F238E27FC236}">
                <a16:creationId xmlns:a16="http://schemas.microsoft.com/office/drawing/2014/main" id="{68D57480-4CBA-B648-3715-BF384D4400F9}"/>
              </a:ext>
            </a:extLst>
          </p:cNvPr>
          <p:cNvSpPr>
            <a:spLocks noGrp="1"/>
          </p:cNvSpPr>
          <p:nvPr>
            <p:ph type="body" sz="quarter" idx="13" hasCustomPrompt="1"/>
          </p:nvPr>
        </p:nvSpPr>
        <p:spPr>
          <a:xfrm>
            <a:off x="383458" y="906513"/>
            <a:ext cx="9497962" cy="295275"/>
          </a:xfrm>
        </p:spPr>
        <p:txBody>
          <a:bodyPr>
            <a:noAutofit/>
          </a:bodyPr>
          <a:lstStyle>
            <a:lvl1pPr marL="0" indent="0">
              <a:buNone/>
              <a:defRPr sz="2200" baseline="0">
                <a:latin typeface="Raleway" panose="020B0003030101060003" pitchFamily="34" charset="0"/>
                <a:cs typeface="Calibri" panose="020F0502020204030204" pitchFamily="34" charset="0"/>
              </a:defRPr>
            </a:lvl1pPr>
          </a:lstStyle>
          <a:p>
            <a:pPr lvl="0"/>
            <a:r>
              <a:rPr lang="en-US" dirty="0"/>
              <a:t>Subtitle</a:t>
            </a:r>
          </a:p>
        </p:txBody>
      </p:sp>
    </p:spTree>
    <p:extLst>
      <p:ext uri="{BB962C8B-B14F-4D97-AF65-F5344CB8AC3E}">
        <p14:creationId xmlns:p14="http://schemas.microsoft.com/office/powerpoint/2010/main" val="3008632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31EF35-A0AC-B217-F88F-2AAF630AAB1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C9226E-ACA8-C4A7-DCC3-10BA47DD4939}"/>
              </a:ext>
            </a:extLst>
          </p:cNvPr>
          <p:cNvSpPr>
            <a:spLocks noGrp="1"/>
          </p:cNvSpPr>
          <p:nvPr>
            <p:ph type="title" hasCustomPrompt="1"/>
          </p:nvPr>
        </p:nvSpPr>
        <p:spPr>
          <a:xfrm>
            <a:off x="383458" y="405012"/>
            <a:ext cx="9497961" cy="429189"/>
          </a:xfrm>
        </p:spPr>
        <p:txBody>
          <a:bodyPr>
            <a:noAutofit/>
          </a:bodyPr>
          <a:lstStyle>
            <a:lvl1pPr>
              <a:defRPr sz="2800" b="1">
                <a:latin typeface="Raleway" panose="020B0003030101060003" pitchFamily="34" charset="0"/>
                <a:cs typeface="Calibri" panose="020F0502020204030204" pitchFamily="34" charset="0"/>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C91646FA-226A-9FD2-E968-CB36C15ED36B}"/>
              </a:ext>
            </a:extLst>
          </p:cNvPr>
          <p:cNvSpPr>
            <a:spLocks noGrp="1"/>
          </p:cNvSpPr>
          <p:nvPr>
            <p:ph idx="1"/>
          </p:nvPr>
        </p:nvSpPr>
        <p:spPr>
          <a:xfrm>
            <a:off x="383458" y="1669774"/>
            <a:ext cx="11464412" cy="4562366"/>
          </a:xfrm>
        </p:spPr>
        <p:txBody>
          <a:bodyPr>
            <a:noAutofit/>
          </a:bodyPr>
          <a:lstStyle>
            <a:lvl1pPr>
              <a:lnSpc>
                <a:spcPts val="1800"/>
              </a:lnSpc>
              <a:spcBef>
                <a:spcPts val="0"/>
              </a:spcBef>
              <a:spcAft>
                <a:spcPts val="600"/>
              </a:spcAft>
              <a:buClr>
                <a:schemeClr val="tx2"/>
              </a:buClr>
              <a:defRPr sz="2000" baseline="0">
                <a:latin typeface="Raleway" panose="020B0003030101060003" pitchFamily="34" charset="0"/>
                <a:cs typeface="Calibri" panose="020F0502020204030204" pitchFamily="34" charset="0"/>
              </a:defRPr>
            </a:lvl1pPr>
            <a:lvl2pPr>
              <a:lnSpc>
                <a:spcPts val="1800"/>
              </a:lnSpc>
              <a:spcBef>
                <a:spcPts val="0"/>
              </a:spcBef>
              <a:spcAft>
                <a:spcPts val="600"/>
              </a:spcAft>
              <a:buClr>
                <a:schemeClr val="tx2"/>
              </a:buClr>
              <a:defRPr sz="1800" baseline="0">
                <a:latin typeface="Raleway" panose="020B0003030101060003" pitchFamily="34" charset="0"/>
                <a:cs typeface="Calibri" panose="020F0502020204030204" pitchFamily="34" charset="0"/>
              </a:defRPr>
            </a:lvl2pPr>
            <a:lvl3pPr>
              <a:lnSpc>
                <a:spcPts val="1800"/>
              </a:lnSpc>
              <a:spcBef>
                <a:spcPts val="0"/>
              </a:spcBef>
              <a:spcAft>
                <a:spcPts val="600"/>
              </a:spcAft>
              <a:buClr>
                <a:schemeClr val="tx2"/>
              </a:buClr>
              <a:defRPr sz="1600" baseline="0">
                <a:latin typeface="Raleway" panose="020B0003030101060003" pitchFamily="34" charset="0"/>
                <a:cs typeface="Calibri" panose="020F0502020204030204" pitchFamily="34" charset="0"/>
              </a:defRPr>
            </a:lvl3pPr>
            <a:lvl4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4pPr>
            <a:lvl5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57450BBE-192B-66B5-64D7-DBB7ADAD93E5}"/>
              </a:ext>
            </a:extLst>
          </p:cNvPr>
          <p:cNvSpPr>
            <a:spLocks noGrp="1"/>
          </p:cNvSpPr>
          <p:nvPr>
            <p:ph type="sldNum" sz="quarter" idx="12"/>
          </p:nvPr>
        </p:nvSpPr>
        <p:spPr>
          <a:xfrm>
            <a:off x="11346426" y="6232143"/>
            <a:ext cx="501444" cy="252436"/>
          </a:xfrm>
        </p:spPr>
        <p:txBody>
          <a:bodyPr/>
          <a:lstStyle>
            <a:lvl1pPr algn="r">
              <a:defRPr sz="1000"/>
            </a:lvl1pPr>
          </a:lstStyle>
          <a:p>
            <a:fld id="{419E291A-0462-3A44-9828-B5181980B646}" type="slidenum">
              <a:rPr lang="en-US" smtClean="0"/>
              <a:pPr/>
              <a:t>‹#›</a:t>
            </a:fld>
            <a:endParaRPr lang="en-US" dirty="0"/>
          </a:p>
        </p:txBody>
      </p:sp>
      <p:pic>
        <p:nvPicPr>
          <p:cNvPr id="9" name="Picture 8">
            <a:extLst>
              <a:ext uri="{FF2B5EF4-FFF2-40B4-BE49-F238E27FC236}">
                <a16:creationId xmlns:a16="http://schemas.microsoft.com/office/drawing/2014/main" id="{6CE8E920-81BD-F573-A35E-CE10A30FEC9D}"/>
              </a:ext>
            </a:extLst>
          </p:cNvPr>
          <p:cNvPicPr>
            <a:picLocks noChangeAspect="1"/>
          </p:cNvPicPr>
          <p:nvPr userDrawn="1"/>
        </p:nvPicPr>
        <p:blipFill>
          <a:blip r:embed="rId3"/>
          <a:srcRect/>
          <a:stretch/>
        </p:blipFill>
        <p:spPr>
          <a:xfrm>
            <a:off x="10160410" y="405012"/>
            <a:ext cx="1538951" cy="429189"/>
          </a:xfrm>
          <a:prstGeom prst="rect">
            <a:avLst/>
          </a:prstGeom>
        </p:spPr>
      </p:pic>
      <p:sp>
        <p:nvSpPr>
          <p:cNvPr id="11" name="Text Placeholder 10">
            <a:extLst>
              <a:ext uri="{FF2B5EF4-FFF2-40B4-BE49-F238E27FC236}">
                <a16:creationId xmlns:a16="http://schemas.microsoft.com/office/drawing/2014/main" id="{68D57480-4CBA-B648-3715-BF384D4400F9}"/>
              </a:ext>
            </a:extLst>
          </p:cNvPr>
          <p:cNvSpPr>
            <a:spLocks noGrp="1"/>
          </p:cNvSpPr>
          <p:nvPr>
            <p:ph type="body" sz="quarter" idx="13" hasCustomPrompt="1"/>
          </p:nvPr>
        </p:nvSpPr>
        <p:spPr>
          <a:xfrm>
            <a:off x="383458" y="906513"/>
            <a:ext cx="9497962" cy="295275"/>
          </a:xfrm>
        </p:spPr>
        <p:txBody>
          <a:bodyPr>
            <a:noAutofit/>
          </a:bodyPr>
          <a:lstStyle>
            <a:lvl1pPr marL="0" indent="0">
              <a:buNone/>
              <a:defRPr sz="2200" baseline="0">
                <a:latin typeface="Raleway" panose="020B0003030101060003" pitchFamily="34" charset="0"/>
                <a:cs typeface="Calibri" panose="020F0502020204030204" pitchFamily="34" charset="0"/>
              </a:defRPr>
            </a:lvl1pPr>
          </a:lstStyle>
          <a:p>
            <a:pPr lvl="0"/>
            <a:r>
              <a:rPr lang="en-US" dirty="0"/>
              <a:t>Subtitle</a:t>
            </a:r>
          </a:p>
        </p:txBody>
      </p:sp>
    </p:spTree>
    <p:extLst>
      <p:ext uri="{BB962C8B-B14F-4D97-AF65-F5344CB8AC3E}">
        <p14:creationId xmlns:p14="http://schemas.microsoft.com/office/powerpoint/2010/main" val="11309164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31EF35-A0AC-B217-F88F-2AAF630AAB1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C9226E-ACA8-C4A7-DCC3-10BA47DD4939}"/>
              </a:ext>
            </a:extLst>
          </p:cNvPr>
          <p:cNvSpPr>
            <a:spLocks noGrp="1"/>
          </p:cNvSpPr>
          <p:nvPr>
            <p:ph type="title" hasCustomPrompt="1"/>
          </p:nvPr>
        </p:nvSpPr>
        <p:spPr>
          <a:xfrm>
            <a:off x="383458" y="405012"/>
            <a:ext cx="9497961" cy="429189"/>
          </a:xfrm>
        </p:spPr>
        <p:txBody>
          <a:bodyPr>
            <a:noAutofit/>
          </a:bodyPr>
          <a:lstStyle>
            <a:lvl1pPr>
              <a:defRPr sz="2800" b="1">
                <a:latin typeface="Raleway" panose="020B0003030101060003" pitchFamily="34" charset="0"/>
                <a:cs typeface="Calibri" panose="020F0502020204030204" pitchFamily="34" charset="0"/>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C91646FA-226A-9FD2-E968-CB36C15ED36B}"/>
              </a:ext>
            </a:extLst>
          </p:cNvPr>
          <p:cNvSpPr>
            <a:spLocks noGrp="1"/>
          </p:cNvSpPr>
          <p:nvPr>
            <p:ph idx="1"/>
          </p:nvPr>
        </p:nvSpPr>
        <p:spPr>
          <a:xfrm>
            <a:off x="383458" y="1669774"/>
            <a:ext cx="11464412" cy="4562366"/>
          </a:xfrm>
        </p:spPr>
        <p:txBody>
          <a:bodyPr>
            <a:noAutofit/>
          </a:bodyPr>
          <a:lstStyle>
            <a:lvl1pPr>
              <a:lnSpc>
                <a:spcPts val="1800"/>
              </a:lnSpc>
              <a:spcBef>
                <a:spcPts val="0"/>
              </a:spcBef>
              <a:spcAft>
                <a:spcPts val="600"/>
              </a:spcAft>
              <a:buClr>
                <a:schemeClr val="tx2"/>
              </a:buClr>
              <a:defRPr sz="2000" baseline="0">
                <a:latin typeface="Raleway" panose="020B0003030101060003" pitchFamily="34" charset="0"/>
                <a:cs typeface="Calibri" panose="020F0502020204030204" pitchFamily="34" charset="0"/>
              </a:defRPr>
            </a:lvl1pPr>
            <a:lvl2pPr>
              <a:lnSpc>
                <a:spcPts val="1800"/>
              </a:lnSpc>
              <a:spcBef>
                <a:spcPts val="0"/>
              </a:spcBef>
              <a:spcAft>
                <a:spcPts val="600"/>
              </a:spcAft>
              <a:buClr>
                <a:schemeClr val="tx2"/>
              </a:buClr>
              <a:defRPr sz="1800" baseline="0">
                <a:latin typeface="Raleway" panose="020B0003030101060003" pitchFamily="34" charset="0"/>
                <a:cs typeface="Calibri" panose="020F0502020204030204" pitchFamily="34" charset="0"/>
              </a:defRPr>
            </a:lvl2pPr>
            <a:lvl3pPr>
              <a:lnSpc>
                <a:spcPts val="1800"/>
              </a:lnSpc>
              <a:spcBef>
                <a:spcPts val="0"/>
              </a:spcBef>
              <a:spcAft>
                <a:spcPts val="600"/>
              </a:spcAft>
              <a:buClr>
                <a:schemeClr val="tx2"/>
              </a:buClr>
              <a:defRPr sz="1600" baseline="0">
                <a:latin typeface="Raleway" panose="020B0003030101060003" pitchFamily="34" charset="0"/>
                <a:cs typeface="Calibri" panose="020F0502020204030204" pitchFamily="34" charset="0"/>
              </a:defRPr>
            </a:lvl3pPr>
            <a:lvl4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4pPr>
            <a:lvl5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57450BBE-192B-66B5-64D7-DBB7ADAD93E5}"/>
              </a:ext>
            </a:extLst>
          </p:cNvPr>
          <p:cNvSpPr>
            <a:spLocks noGrp="1"/>
          </p:cNvSpPr>
          <p:nvPr>
            <p:ph type="sldNum" sz="quarter" idx="12"/>
          </p:nvPr>
        </p:nvSpPr>
        <p:spPr>
          <a:xfrm>
            <a:off x="11346426" y="6232143"/>
            <a:ext cx="501444" cy="252436"/>
          </a:xfrm>
        </p:spPr>
        <p:txBody>
          <a:bodyPr/>
          <a:lstStyle>
            <a:lvl1pPr algn="r">
              <a:defRPr sz="1000"/>
            </a:lvl1pPr>
          </a:lstStyle>
          <a:p>
            <a:fld id="{419E291A-0462-3A44-9828-B5181980B646}" type="slidenum">
              <a:rPr lang="en-US" smtClean="0"/>
              <a:pPr/>
              <a:t>‹#›</a:t>
            </a:fld>
            <a:endParaRPr lang="en-US" dirty="0"/>
          </a:p>
        </p:txBody>
      </p:sp>
      <p:pic>
        <p:nvPicPr>
          <p:cNvPr id="9" name="Picture 8">
            <a:extLst>
              <a:ext uri="{FF2B5EF4-FFF2-40B4-BE49-F238E27FC236}">
                <a16:creationId xmlns:a16="http://schemas.microsoft.com/office/drawing/2014/main" id="{6CE8E920-81BD-F573-A35E-CE10A30FEC9D}"/>
              </a:ext>
            </a:extLst>
          </p:cNvPr>
          <p:cNvPicPr>
            <a:picLocks noChangeAspect="1"/>
          </p:cNvPicPr>
          <p:nvPr userDrawn="1"/>
        </p:nvPicPr>
        <p:blipFill>
          <a:blip r:embed="rId3"/>
          <a:srcRect/>
          <a:stretch/>
        </p:blipFill>
        <p:spPr>
          <a:xfrm>
            <a:off x="10160410" y="405012"/>
            <a:ext cx="1538951" cy="429189"/>
          </a:xfrm>
          <a:prstGeom prst="rect">
            <a:avLst/>
          </a:prstGeom>
        </p:spPr>
      </p:pic>
      <p:sp>
        <p:nvSpPr>
          <p:cNvPr id="11" name="Text Placeholder 10">
            <a:extLst>
              <a:ext uri="{FF2B5EF4-FFF2-40B4-BE49-F238E27FC236}">
                <a16:creationId xmlns:a16="http://schemas.microsoft.com/office/drawing/2014/main" id="{68D57480-4CBA-B648-3715-BF384D4400F9}"/>
              </a:ext>
            </a:extLst>
          </p:cNvPr>
          <p:cNvSpPr>
            <a:spLocks noGrp="1"/>
          </p:cNvSpPr>
          <p:nvPr>
            <p:ph type="body" sz="quarter" idx="13" hasCustomPrompt="1"/>
          </p:nvPr>
        </p:nvSpPr>
        <p:spPr>
          <a:xfrm>
            <a:off x="383458" y="906513"/>
            <a:ext cx="9497962" cy="295275"/>
          </a:xfrm>
        </p:spPr>
        <p:txBody>
          <a:bodyPr>
            <a:noAutofit/>
          </a:bodyPr>
          <a:lstStyle>
            <a:lvl1pPr marL="0" indent="0">
              <a:buNone/>
              <a:defRPr sz="2200" baseline="0">
                <a:latin typeface="Raleway" panose="020B0003030101060003" pitchFamily="34" charset="0"/>
                <a:cs typeface="Calibri" panose="020F0502020204030204" pitchFamily="34" charset="0"/>
              </a:defRPr>
            </a:lvl1pPr>
          </a:lstStyle>
          <a:p>
            <a:pPr lvl="0"/>
            <a:r>
              <a:rPr lang="en-US" dirty="0"/>
              <a:t>Subtitle</a:t>
            </a:r>
          </a:p>
        </p:txBody>
      </p:sp>
    </p:spTree>
    <p:extLst>
      <p:ext uri="{BB962C8B-B14F-4D97-AF65-F5344CB8AC3E}">
        <p14:creationId xmlns:p14="http://schemas.microsoft.com/office/powerpoint/2010/main" val="39177940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En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888968"/>
            <a:ext cx="6292645" cy="1384189"/>
          </a:xfrm>
        </p:spPr>
        <p:txBody>
          <a:bodyPr anchor="b">
            <a:noAutofit/>
          </a:bodyPr>
          <a:lstStyle>
            <a:lvl1pPr algn="l">
              <a:defRPr sz="5000" b="1" i="0" baseline="0">
                <a:solidFill>
                  <a:schemeClr val="bg1"/>
                </a:solidFill>
                <a:latin typeface="Raleway" panose="020B0003030101060003" pitchFamily="34" charset="0"/>
                <a:cs typeface="Calibri" panose="020F0502020204030204" pitchFamily="34" charset="0"/>
              </a:defRPr>
            </a:lvl1pPr>
          </a:lstStyle>
          <a:p>
            <a:r>
              <a:rPr lang="en-GB" dirty="0"/>
              <a:t>Thank you</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599291"/>
            <a:ext cx="6292645" cy="513435"/>
          </a:xfrm>
        </p:spPr>
        <p:txBody>
          <a:bodyPr>
            <a:noAutofit/>
          </a:bodyPr>
          <a:lstStyle>
            <a:lvl1pPr marL="0" indent="0" algn="l">
              <a:lnSpc>
                <a:spcPts val="1920"/>
              </a:lnSpc>
              <a:buNone/>
              <a:defRPr sz="2000" baseline="0">
                <a:solidFill>
                  <a:schemeClr val="bg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contact details</a:t>
            </a:r>
            <a:endParaRPr lang="en-US" dirty="0"/>
          </a:p>
        </p:txBody>
      </p:sp>
      <p:pic>
        <p:nvPicPr>
          <p:cNvPr id="4" name="Picture 3">
            <a:extLst>
              <a:ext uri="{FF2B5EF4-FFF2-40B4-BE49-F238E27FC236}">
                <a16:creationId xmlns:a16="http://schemas.microsoft.com/office/drawing/2014/main" id="{3DD74B82-F3EC-2284-E3C0-BB049B7A968D}"/>
              </a:ext>
            </a:extLst>
          </p:cNvPr>
          <p:cNvPicPr>
            <a:picLocks noChangeAspect="1"/>
          </p:cNvPicPr>
          <p:nvPr userDrawn="1"/>
        </p:nvPicPr>
        <p:blipFill>
          <a:blip r:embed="rId2"/>
          <a:stretch>
            <a:fillRect/>
          </a:stretch>
        </p:blipFill>
        <p:spPr>
          <a:xfrm>
            <a:off x="9369084" y="4577629"/>
            <a:ext cx="2280372" cy="2280372"/>
          </a:xfrm>
          <a:prstGeom prst="rect">
            <a:avLst/>
          </a:prstGeom>
        </p:spPr>
      </p:pic>
      <p:pic>
        <p:nvPicPr>
          <p:cNvPr id="7" name="Picture 6">
            <a:extLst>
              <a:ext uri="{FF2B5EF4-FFF2-40B4-BE49-F238E27FC236}">
                <a16:creationId xmlns:a16="http://schemas.microsoft.com/office/drawing/2014/main" id="{4109BD3B-D7E9-8C00-7EDC-D2AC6B7DFBFD}"/>
              </a:ext>
            </a:extLst>
          </p:cNvPr>
          <p:cNvPicPr>
            <a:picLocks noChangeAspect="1"/>
          </p:cNvPicPr>
          <p:nvPr userDrawn="1"/>
        </p:nvPicPr>
        <p:blipFill>
          <a:blip r:embed="rId3"/>
          <a:stretch>
            <a:fillRect/>
          </a:stretch>
        </p:blipFill>
        <p:spPr>
          <a:xfrm>
            <a:off x="529393" y="5742981"/>
            <a:ext cx="2679498" cy="747271"/>
          </a:xfrm>
          <a:prstGeom prst="rect">
            <a:avLst/>
          </a:prstGeom>
        </p:spPr>
      </p:pic>
    </p:spTree>
    <p:extLst>
      <p:ext uri="{BB962C8B-B14F-4D97-AF65-F5344CB8AC3E}">
        <p14:creationId xmlns:p14="http://schemas.microsoft.com/office/powerpoint/2010/main" val="3565991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89D34-AC64-439C-B3AB-6903C9068B4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1B3CA9-2B5C-4278-B0CD-EB0B9C67EE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647EB8-6F09-4205-941F-C5FAEFD54C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268268-BC3F-4EDB-916D-BBF27FDCC8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86787A-2E10-4D42-A665-04258EC8C9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46966A3-2774-4BDE-9081-2AE8ADA94026}"/>
              </a:ext>
            </a:extLst>
          </p:cNvPr>
          <p:cNvSpPr>
            <a:spLocks noGrp="1"/>
          </p:cNvSpPr>
          <p:nvPr>
            <p:ph type="dt" sz="half" idx="10"/>
          </p:nvPr>
        </p:nvSpPr>
        <p:spPr/>
        <p:txBody>
          <a:bodyPr/>
          <a:lstStyle/>
          <a:p>
            <a:fld id="{20F8C741-F6FC-45AE-A5CC-E97A8ADE6027}" type="datetimeFigureOut">
              <a:rPr lang="en-GB" smtClean="0"/>
              <a:t>21/03/2024</a:t>
            </a:fld>
            <a:endParaRPr lang="en-GB"/>
          </a:p>
        </p:txBody>
      </p:sp>
      <p:sp>
        <p:nvSpPr>
          <p:cNvPr id="8" name="Footer Placeholder 7">
            <a:extLst>
              <a:ext uri="{FF2B5EF4-FFF2-40B4-BE49-F238E27FC236}">
                <a16:creationId xmlns:a16="http://schemas.microsoft.com/office/drawing/2014/main" id="{C7D867DD-09FC-4900-ADFC-64BF144E23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F7BA292-3CAA-419D-92A0-6F7AA6F2D455}"/>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16368269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FB60CB-E280-1AFC-7F00-4EBB4EFF142B}"/>
              </a:ext>
            </a:extLst>
          </p:cNvPr>
          <p:cNvSpPr/>
          <p:nvPr userDrawn="1"/>
        </p:nvSpPr>
        <p:spPr>
          <a:xfrm>
            <a:off x="0" y="0"/>
            <a:ext cx="12192000" cy="6858000"/>
          </a:xfrm>
          <a:prstGeom prst="rect">
            <a:avLst/>
          </a:prstGeom>
          <a:gradFill flip="none" rotWithShape="1">
            <a:gsLst>
              <a:gs pos="72000">
                <a:srgbClr val="296A88"/>
              </a:gs>
              <a:gs pos="800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888968"/>
            <a:ext cx="6292645" cy="1384189"/>
          </a:xfrm>
        </p:spPr>
        <p:txBody>
          <a:bodyPr anchor="b">
            <a:noAutofit/>
          </a:bodyPr>
          <a:lstStyle>
            <a:lvl1pPr algn="l">
              <a:defRPr sz="5000" b="1" i="0" baseline="0">
                <a:solidFill>
                  <a:schemeClr val="bg1"/>
                </a:solidFill>
                <a:latin typeface="Raleway" panose="020B0003030101060003" pitchFamily="34" charset="0"/>
                <a:cs typeface="Calibri" panose="020F0502020204030204" pitchFamily="34" charset="0"/>
              </a:defRPr>
            </a:lvl1pPr>
          </a:lstStyle>
          <a:p>
            <a:r>
              <a:rPr lang="en-GB" dirty="0"/>
              <a:t>Thank you</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599291"/>
            <a:ext cx="6292645" cy="513435"/>
          </a:xfrm>
        </p:spPr>
        <p:txBody>
          <a:bodyPr>
            <a:noAutofit/>
          </a:bodyPr>
          <a:lstStyle>
            <a:lvl1pPr marL="0" indent="0" algn="l">
              <a:lnSpc>
                <a:spcPts val="1920"/>
              </a:lnSpc>
              <a:buNone/>
              <a:defRPr sz="2000" baseline="0">
                <a:solidFill>
                  <a:schemeClr val="bg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contact details</a:t>
            </a:r>
            <a:endParaRPr lang="en-US" dirty="0"/>
          </a:p>
        </p:txBody>
      </p:sp>
      <p:pic>
        <p:nvPicPr>
          <p:cNvPr id="4" name="Picture 3">
            <a:extLst>
              <a:ext uri="{FF2B5EF4-FFF2-40B4-BE49-F238E27FC236}">
                <a16:creationId xmlns:a16="http://schemas.microsoft.com/office/drawing/2014/main" id="{3DD74B82-F3EC-2284-E3C0-BB049B7A968D}"/>
              </a:ext>
            </a:extLst>
          </p:cNvPr>
          <p:cNvPicPr>
            <a:picLocks noChangeAspect="1"/>
          </p:cNvPicPr>
          <p:nvPr userDrawn="1"/>
        </p:nvPicPr>
        <p:blipFill>
          <a:blip r:embed="rId2"/>
          <a:stretch>
            <a:fillRect/>
          </a:stretch>
        </p:blipFill>
        <p:spPr>
          <a:xfrm>
            <a:off x="9369084" y="4577629"/>
            <a:ext cx="2280372" cy="2280372"/>
          </a:xfrm>
          <a:prstGeom prst="rect">
            <a:avLst/>
          </a:prstGeom>
        </p:spPr>
      </p:pic>
      <p:pic>
        <p:nvPicPr>
          <p:cNvPr id="7" name="Picture 6">
            <a:extLst>
              <a:ext uri="{FF2B5EF4-FFF2-40B4-BE49-F238E27FC236}">
                <a16:creationId xmlns:a16="http://schemas.microsoft.com/office/drawing/2014/main" id="{4109BD3B-D7E9-8C00-7EDC-D2AC6B7DFBFD}"/>
              </a:ext>
            </a:extLst>
          </p:cNvPr>
          <p:cNvPicPr>
            <a:picLocks noChangeAspect="1"/>
          </p:cNvPicPr>
          <p:nvPr userDrawn="1"/>
        </p:nvPicPr>
        <p:blipFill>
          <a:blip r:embed="rId3"/>
          <a:stretch>
            <a:fillRect/>
          </a:stretch>
        </p:blipFill>
        <p:spPr>
          <a:xfrm>
            <a:off x="529393" y="5742981"/>
            <a:ext cx="2679498" cy="747271"/>
          </a:xfrm>
          <a:prstGeom prst="rect">
            <a:avLst/>
          </a:prstGeom>
        </p:spPr>
      </p:pic>
    </p:spTree>
    <p:extLst>
      <p:ext uri="{BB962C8B-B14F-4D97-AF65-F5344CB8AC3E}">
        <p14:creationId xmlns:p14="http://schemas.microsoft.com/office/powerpoint/2010/main" val="32759062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C9A3B0-A883-F4A5-D76C-E21008E0F8AB}"/>
              </a:ext>
            </a:extLst>
          </p:cNvPr>
          <p:cNvSpPr/>
          <p:nvPr userDrawn="1"/>
        </p:nvSpPr>
        <p:spPr>
          <a:xfrm>
            <a:off x="0" y="0"/>
            <a:ext cx="12192000" cy="6858000"/>
          </a:xfrm>
          <a:prstGeom prst="rect">
            <a:avLst/>
          </a:prstGeom>
          <a:gradFill flip="none" rotWithShape="1">
            <a:gsLst>
              <a:gs pos="17000">
                <a:schemeClr val="accent1"/>
              </a:gs>
              <a:gs pos="73000">
                <a:srgbClr val="AB3D3E"/>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888968"/>
            <a:ext cx="6292645" cy="1384189"/>
          </a:xfrm>
        </p:spPr>
        <p:txBody>
          <a:bodyPr anchor="b">
            <a:noAutofit/>
          </a:bodyPr>
          <a:lstStyle>
            <a:lvl1pPr algn="l">
              <a:defRPr sz="5000" b="1" i="0" baseline="0">
                <a:solidFill>
                  <a:schemeClr val="bg1"/>
                </a:solidFill>
                <a:latin typeface="Raleway" panose="020B0003030101060003" pitchFamily="34" charset="0"/>
                <a:cs typeface="Calibri" panose="020F0502020204030204" pitchFamily="34" charset="0"/>
              </a:defRPr>
            </a:lvl1pPr>
          </a:lstStyle>
          <a:p>
            <a:r>
              <a:rPr lang="en-GB" dirty="0"/>
              <a:t>Thank you</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599291"/>
            <a:ext cx="6292645" cy="513435"/>
          </a:xfrm>
        </p:spPr>
        <p:txBody>
          <a:bodyPr>
            <a:noAutofit/>
          </a:bodyPr>
          <a:lstStyle>
            <a:lvl1pPr marL="0" indent="0" algn="l">
              <a:lnSpc>
                <a:spcPts val="1920"/>
              </a:lnSpc>
              <a:buNone/>
              <a:defRPr sz="2000" baseline="0">
                <a:solidFill>
                  <a:schemeClr val="bg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contact details</a:t>
            </a:r>
            <a:endParaRPr lang="en-US" dirty="0"/>
          </a:p>
        </p:txBody>
      </p:sp>
      <p:pic>
        <p:nvPicPr>
          <p:cNvPr id="4" name="Picture 3">
            <a:extLst>
              <a:ext uri="{FF2B5EF4-FFF2-40B4-BE49-F238E27FC236}">
                <a16:creationId xmlns:a16="http://schemas.microsoft.com/office/drawing/2014/main" id="{3DD74B82-F3EC-2284-E3C0-BB049B7A968D}"/>
              </a:ext>
            </a:extLst>
          </p:cNvPr>
          <p:cNvPicPr>
            <a:picLocks noChangeAspect="1"/>
          </p:cNvPicPr>
          <p:nvPr userDrawn="1"/>
        </p:nvPicPr>
        <p:blipFill>
          <a:blip r:embed="rId2"/>
          <a:stretch>
            <a:fillRect/>
          </a:stretch>
        </p:blipFill>
        <p:spPr>
          <a:xfrm>
            <a:off x="9369084" y="4577629"/>
            <a:ext cx="2280372" cy="2280372"/>
          </a:xfrm>
          <a:prstGeom prst="rect">
            <a:avLst/>
          </a:prstGeom>
        </p:spPr>
      </p:pic>
      <p:pic>
        <p:nvPicPr>
          <p:cNvPr id="7" name="Picture 6">
            <a:extLst>
              <a:ext uri="{FF2B5EF4-FFF2-40B4-BE49-F238E27FC236}">
                <a16:creationId xmlns:a16="http://schemas.microsoft.com/office/drawing/2014/main" id="{4109BD3B-D7E9-8C00-7EDC-D2AC6B7DFBFD}"/>
              </a:ext>
            </a:extLst>
          </p:cNvPr>
          <p:cNvPicPr>
            <a:picLocks noChangeAspect="1"/>
          </p:cNvPicPr>
          <p:nvPr userDrawn="1"/>
        </p:nvPicPr>
        <p:blipFill>
          <a:blip r:embed="rId3"/>
          <a:stretch>
            <a:fillRect/>
          </a:stretch>
        </p:blipFill>
        <p:spPr>
          <a:xfrm>
            <a:off x="529393" y="5742981"/>
            <a:ext cx="2679498" cy="747271"/>
          </a:xfrm>
          <a:prstGeom prst="rect">
            <a:avLst/>
          </a:prstGeom>
        </p:spPr>
      </p:pic>
    </p:spTree>
    <p:extLst>
      <p:ext uri="{BB962C8B-B14F-4D97-AF65-F5344CB8AC3E}">
        <p14:creationId xmlns:p14="http://schemas.microsoft.com/office/powerpoint/2010/main" val="26793780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over_Im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0B83F3-F918-0C0A-AD0C-07D76D4A4614}"/>
              </a:ext>
            </a:extLst>
          </p:cNvPr>
          <p:cNvPicPr>
            <a:picLocks noChangeAspect="1"/>
          </p:cNvPicPr>
          <p:nvPr userDrawn="1"/>
        </p:nvPicPr>
        <p:blipFill>
          <a:blip r:embed="rId2"/>
          <a:srcRect/>
          <a:stretch/>
        </p:blipFill>
        <p:spPr>
          <a:xfrm>
            <a:off x="5514473" y="0"/>
            <a:ext cx="6677527" cy="6858000"/>
          </a:xfrm>
          <a:prstGeom prst="rect">
            <a:avLst/>
          </a:prstGeom>
        </p:spPr>
      </p:pic>
      <p:pic>
        <p:nvPicPr>
          <p:cNvPr id="8" name="Picture 7">
            <a:extLst>
              <a:ext uri="{FF2B5EF4-FFF2-40B4-BE49-F238E27FC236}">
                <a16:creationId xmlns:a16="http://schemas.microsoft.com/office/drawing/2014/main" id="{CE711329-FBF4-9CF4-7AE9-DCED1320BE86}"/>
              </a:ext>
            </a:extLst>
          </p:cNvPr>
          <p:cNvPicPr>
            <a:picLocks noChangeAspect="1"/>
          </p:cNvPicPr>
          <p:nvPr userDrawn="1"/>
        </p:nvPicPr>
        <p:blipFill>
          <a:blip r:embed="rId3"/>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494855"/>
            <a:ext cx="5653548"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a:t>Click to edit title</a:t>
            </a:r>
            <a:endParaRPr lang="en-US"/>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1" y="3721256"/>
            <a:ext cx="5653548"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endParaRPr lang="en-US"/>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1" y="4577629"/>
            <a:ext cx="5653548"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a:t>Author</a:t>
            </a:r>
            <a:br>
              <a:rPr lang="en-US"/>
            </a:br>
            <a:r>
              <a:rPr lang="en-US"/>
              <a:t>Date</a:t>
            </a:r>
          </a:p>
        </p:txBody>
      </p:sp>
    </p:spTree>
    <p:extLst>
      <p:ext uri="{BB962C8B-B14F-4D97-AF65-F5344CB8AC3E}">
        <p14:creationId xmlns:p14="http://schemas.microsoft.com/office/powerpoint/2010/main" val="3015451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ver_Im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0B83F3-F918-0C0A-AD0C-07D76D4A4614}"/>
              </a:ext>
            </a:extLst>
          </p:cNvPr>
          <p:cNvPicPr>
            <a:picLocks noChangeAspect="1"/>
          </p:cNvPicPr>
          <p:nvPr userDrawn="1"/>
        </p:nvPicPr>
        <p:blipFill>
          <a:blip r:embed="rId2"/>
          <a:srcRect/>
          <a:stretch/>
        </p:blipFill>
        <p:spPr>
          <a:xfrm>
            <a:off x="5514473" y="0"/>
            <a:ext cx="6677527" cy="6858000"/>
          </a:xfrm>
          <a:prstGeom prst="rect">
            <a:avLst/>
          </a:prstGeom>
        </p:spPr>
      </p:pic>
      <p:pic>
        <p:nvPicPr>
          <p:cNvPr id="8" name="Picture 7">
            <a:extLst>
              <a:ext uri="{FF2B5EF4-FFF2-40B4-BE49-F238E27FC236}">
                <a16:creationId xmlns:a16="http://schemas.microsoft.com/office/drawing/2014/main" id="{CE711329-FBF4-9CF4-7AE9-DCED1320BE86}"/>
              </a:ext>
            </a:extLst>
          </p:cNvPr>
          <p:cNvPicPr>
            <a:picLocks noChangeAspect="1"/>
          </p:cNvPicPr>
          <p:nvPr userDrawn="1"/>
        </p:nvPicPr>
        <p:blipFill>
          <a:blip r:embed="rId3"/>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494855"/>
            <a:ext cx="5653548"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a:t>Click to edit title</a:t>
            </a:r>
            <a:endParaRPr lang="en-US"/>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1" y="3721256"/>
            <a:ext cx="5653548"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endParaRPr lang="en-US"/>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1" y="4577629"/>
            <a:ext cx="5653548"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a:t>Author</a:t>
            </a:r>
            <a:br>
              <a:rPr lang="en-US"/>
            </a:br>
            <a:r>
              <a:rPr lang="en-US"/>
              <a:t>Date</a:t>
            </a:r>
          </a:p>
        </p:txBody>
      </p:sp>
    </p:spTree>
    <p:extLst>
      <p:ext uri="{BB962C8B-B14F-4D97-AF65-F5344CB8AC3E}">
        <p14:creationId xmlns:p14="http://schemas.microsoft.com/office/powerpoint/2010/main" val="904962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_Im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0B83F3-F918-0C0A-AD0C-07D76D4A4614}"/>
              </a:ext>
            </a:extLst>
          </p:cNvPr>
          <p:cNvPicPr>
            <a:picLocks noChangeAspect="1"/>
          </p:cNvPicPr>
          <p:nvPr userDrawn="1"/>
        </p:nvPicPr>
        <p:blipFill>
          <a:blip r:embed="rId2"/>
          <a:srcRect/>
          <a:stretch/>
        </p:blipFill>
        <p:spPr>
          <a:xfrm>
            <a:off x="5514473" y="0"/>
            <a:ext cx="6677527" cy="6858000"/>
          </a:xfrm>
          <a:prstGeom prst="rect">
            <a:avLst/>
          </a:prstGeom>
        </p:spPr>
      </p:pic>
      <p:pic>
        <p:nvPicPr>
          <p:cNvPr id="8" name="Picture 7">
            <a:extLst>
              <a:ext uri="{FF2B5EF4-FFF2-40B4-BE49-F238E27FC236}">
                <a16:creationId xmlns:a16="http://schemas.microsoft.com/office/drawing/2014/main" id="{CE711329-FBF4-9CF4-7AE9-DCED1320BE86}"/>
              </a:ext>
            </a:extLst>
          </p:cNvPr>
          <p:cNvPicPr>
            <a:picLocks noChangeAspect="1"/>
          </p:cNvPicPr>
          <p:nvPr userDrawn="1"/>
        </p:nvPicPr>
        <p:blipFill>
          <a:blip r:embed="rId3"/>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494855"/>
            <a:ext cx="5653548"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a:t>Click to edit title</a:t>
            </a:r>
            <a:endParaRPr lang="en-US"/>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1" y="3721256"/>
            <a:ext cx="5653548"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endParaRPr lang="en-US"/>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1" y="4577629"/>
            <a:ext cx="5653548"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a:t>Author</a:t>
            </a:r>
            <a:br>
              <a:rPr lang="en-US"/>
            </a:br>
            <a:r>
              <a:rPr lang="en-US"/>
              <a:t>Date</a:t>
            </a:r>
          </a:p>
        </p:txBody>
      </p:sp>
    </p:spTree>
    <p:extLst>
      <p:ext uri="{BB962C8B-B14F-4D97-AF65-F5344CB8AC3E}">
        <p14:creationId xmlns:p14="http://schemas.microsoft.com/office/powerpoint/2010/main" val="40898874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over_No Imag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9F083-88E4-2C49-C6DF-AF10601B4763}"/>
              </a:ext>
            </a:extLst>
          </p:cNvPr>
          <p:cNvPicPr>
            <a:picLocks noChangeAspect="1"/>
          </p:cNvPicPr>
          <p:nvPr userDrawn="1"/>
        </p:nvPicPr>
        <p:blipFill>
          <a:blip r:embed="rId2"/>
          <a:stretch>
            <a:fillRect/>
          </a:stretch>
        </p:blipFill>
        <p:spPr>
          <a:xfrm>
            <a:off x="9369084" y="4577629"/>
            <a:ext cx="2280372" cy="2280372"/>
          </a:xfrm>
          <a:prstGeom prst="rect">
            <a:avLst/>
          </a:prstGeom>
        </p:spPr>
      </p:pic>
      <p:pic>
        <p:nvPicPr>
          <p:cNvPr id="6" name="Picture 5">
            <a:extLst>
              <a:ext uri="{FF2B5EF4-FFF2-40B4-BE49-F238E27FC236}">
                <a16:creationId xmlns:a16="http://schemas.microsoft.com/office/drawing/2014/main" id="{ED9A01B9-BF0D-A0AF-B133-6BA9B968C5D1}"/>
              </a:ext>
            </a:extLst>
          </p:cNvPr>
          <p:cNvPicPr>
            <a:picLocks noChangeAspect="1"/>
          </p:cNvPicPr>
          <p:nvPr userDrawn="1"/>
        </p:nvPicPr>
        <p:blipFill>
          <a:blip r:embed="rId3"/>
          <a:stretch>
            <a:fillRect/>
          </a:stretch>
        </p:blipFill>
        <p:spPr>
          <a:xfrm>
            <a:off x="529393" y="5742981"/>
            <a:ext cx="2679498" cy="747271"/>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49" y="1494855"/>
            <a:ext cx="7336985"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a:t>Click to edit title</a:t>
            </a:r>
            <a:endParaRPr lang="en-US"/>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49" y="3721256"/>
            <a:ext cx="7336985"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endParaRPr lang="en-US"/>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0" y="4577629"/>
            <a:ext cx="7336985"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a:t>Author</a:t>
            </a:r>
            <a:br>
              <a:rPr lang="en-US"/>
            </a:br>
            <a:r>
              <a:rPr lang="en-US"/>
              <a:t>Date</a:t>
            </a:r>
          </a:p>
        </p:txBody>
      </p:sp>
    </p:spTree>
    <p:extLst>
      <p:ext uri="{BB962C8B-B14F-4D97-AF65-F5344CB8AC3E}">
        <p14:creationId xmlns:p14="http://schemas.microsoft.com/office/powerpoint/2010/main" val="10716963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ver_No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9E35A0-2ABC-1457-66BA-F0B91946FD6A}"/>
              </a:ext>
            </a:extLst>
          </p:cNvPr>
          <p:cNvSpPr/>
          <p:nvPr userDrawn="1"/>
        </p:nvSpPr>
        <p:spPr>
          <a:xfrm>
            <a:off x="0" y="0"/>
            <a:ext cx="12192000" cy="6858000"/>
          </a:xfrm>
          <a:prstGeom prst="rect">
            <a:avLst/>
          </a:prstGeom>
          <a:gradFill flip="none" rotWithShape="1">
            <a:gsLst>
              <a:gs pos="72000">
                <a:srgbClr val="296A88"/>
              </a:gs>
              <a:gs pos="800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469F083-88E4-2C49-C6DF-AF10601B4763}"/>
              </a:ext>
            </a:extLst>
          </p:cNvPr>
          <p:cNvPicPr>
            <a:picLocks noChangeAspect="1"/>
          </p:cNvPicPr>
          <p:nvPr userDrawn="1"/>
        </p:nvPicPr>
        <p:blipFill>
          <a:blip r:embed="rId2"/>
          <a:stretch>
            <a:fillRect/>
          </a:stretch>
        </p:blipFill>
        <p:spPr>
          <a:xfrm>
            <a:off x="9369084" y="4577629"/>
            <a:ext cx="2280372" cy="2280372"/>
          </a:xfrm>
          <a:prstGeom prst="rect">
            <a:avLst/>
          </a:prstGeom>
        </p:spPr>
      </p:pic>
      <p:pic>
        <p:nvPicPr>
          <p:cNvPr id="6" name="Picture 5">
            <a:extLst>
              <a:ext uri="{FF2B5EF4-FFF2-40B4-BE49-F238E27FC236}">
                <a16:creationId xmlns:a16="http://schemas.microsoft.com/office/drawing/2014/main" id="{ED9A01B9-BF0D-A0AF-B133-6BA9B968C5D1}"/>
              </a:ext>
            </a:extLst>
          </p:cNvPr>
          <p:cNvPicPr>
            <a:picLocks noChangeAspect="1"/>
          </p:cNvPicPr>
          <p:nvPr userDrawn="1"/>
        </p:nvPicPr>
        <p:blipFill>
          <a:blip r:embed="rId3"/>
          <a:stretch>
            <a:fillRect/>
          </a:stretch>
        </p:blipFill>
        <p:spPr>
          <a:xfrm>
            <a:off x="529393" y="5742981"/>
            <a:ext cx="2679498" cy="747271"/>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49" y="1494855"/>
            <a:ext cx="7336985"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a:t>Click to edit title</a:t>
            </a:r>
            <a:endParaRPr lang="en-US"/>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49" y="3721256"/>
            <a:ext cx="7336985"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endParaRPr lang="en-US"/>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0" y="4577629"/>
            <a:ext cx="7336985"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a:t>Author</a:t>
            </a:r>
            <a:br>
              <a:rPr lang="en-US"/>
            </a:br>
            <a:r>
              <a:rPr lang="en-US"/>
              <a:t>Date</a:t>
            </a:r>
          </a:p>
        </p:txBody>
      </p:sp>
    </p:spTree>
    <p:extLst>
      <p:ext uri="{BB962C8B-B14F-4D97-AF65-F5344CB8AC3E}">
        <p14:creationId xmlns:p14="http://schemas.microsoft.com/office/powerpoint/2010/main" val="5333328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AEBC95-4EDA-821F-2FDC-DAABD8AB0F7D}"/>
              </a:ext>
            </a:extLst>
          </p:cNvPr>
          <p:cNvSpPr/>
          <p:nvPr userDrawn="1"/>
        </p:nvSpPr>
        <p:spPr>
          <a:xfrm>
            <a:off x="0" y="0"/>
            <a:ext cx="12192000" cy="6858000"/>
          </a:xfrm>
          <a:prstGeom prst="rect">
            <a:avLst/>
          </a:prstGeom>
          <a:gradFill flip="none" rotWithShape="1">
            <a:gsLst>
              <a:gs pos="17000">
                <a:schemeClr val="accent1"/>
              </a:gs>
              <a:gs pos="73000">
                <a:srgbClr val="AB3D3E"/>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469F083-88E4-2C49-C6DF-AF10601B4763}"/>
              </a:ext>
            </a:extLst>
          </p:cNvPr>
          <p:cNvPicPr>
            <a:picLocks noChangeAspect="1"/>
          </p:cNvPicPr>
          <p:nvPr userDrawn="1"/>
        </p:nvPicPr>
        <p:blipFill>
          <a:blip r:embed="rId2"/>
          <a:stretch>
            <a:fillRect/>
          </a:stretch>
        </p:blipFill>
        <p:spPr>
          <a:xfrm>
            <a:off x="9369084" y="4577629"/>
            <a:ext cx="2280372" cy="2280372"/>
          </a:xfrm>
          <a:prstGeom prst="rect">
            <a:avLst/>
          </a:prstGeom>
        </p:spPr>
      </p:pic>
      <p:pic>
        <p:nvPicPr>
          <p:cNvPr id="6" name="Picture 5">
            <a:extLst>
              <a:ext uri="{FF2B5EF4-FFF2-40B4-BE49-F238E27FC236}">
                <a16:creationId xmlns:a16="http://schemas.microsoft.com/office/drawing/2014/main" id="{ED9A01B9-BF0D-A0AF-B133-6BA9B968C5D1}"/>
              </a:ext>
            </a:extLst>
          </p:cNvPr>
          <p:cNvPicPr>
            <a:picLocks noChangeAspect="1"/>
          </p:cNvPicPr>
          <p:nvPr userDrawn="1"/>
        </p:nvPicPr>
        <p:blipFill>
          <a:blip r:embed="rId3"/>
          <a:stretch>
            <a:fillRect/>
          </a:stretch>
        </p:blipFill>
        <p:spPr>
          <a:xfrm>
            <a:off x="529393" y="5742981"/>
            <a:ext cx="2679498" cy="747271"/>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49" y="1494855"/>
            <a:ext cx="7336985"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a:t>Click to edit title</a:t>
            </a:r>
            <a:endParaRPr lang="en-US"/>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49" y="3721256"/>
            <a:ext cx="7336985"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endParaRPr lang="en-US"/>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0" y="4577629"/>
            <a:ext cx="7336985"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a:t>Author</a:t>
            </a:r>
            <a:br>
              <a:rPr lang="en-US"/>
            </a:br>
            <a:r>
              <a:rPr lang="en-US"/>
              <a:t>Date</a:t>
            </a:r>
          </a:p>
        </p:txBody>
      </p:sp>
    </p:spTree>
    <p:extLst>
      <p:ext uri="{BB962C8B-B14F-4D97-AF65-F5344CB8AC3E}">
        <p14:creationId xmlns:p14="http://schemas.microsoft.com/office/powerpoint/2010/main" val="1876949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Divider_No Image">
    <p:bg>
      <p:bgPr>
        <a:solidFill>
          <a:schemeClr val="accent1"/>
        </a:solidFill>
        <a:effectLst/>
      </p:bgPr>
    </p:bg>
    <p:spTree>
      <p:nvGrpSpPr>
        <p:cNvPr id="1" name=""/>
        <p:cNvGrpSpPr/>
        <p:nvPr/>
      </p:nvGrpSpPr>
      <p:grpSpPr>
        <a:xfrm>
          <a:off x="0" y="0"/>
          <a:ext cx="0" cy="0"/>
          <a:chOff x="0" y="0"/>
          <a:chExt cx="0" cy="0"/>
        </a:xfrm>
      </p:grpSpPr>
      <p:sp>
        <p:nvSpPr>
          <p:cNvPr id="6" name="Round Single Corner of Rectangle 5">
            <a:extLst>
              <a:ext uri="{FF2B5EF4-FFF2-40B4-BE49-F238E27FC236}">
                <a16:creationId xmlns:a16="http://schemas.microsoft.com/office/drawing/2014/main" id="{473ED4D5-0FCE-013C-2636-E7EB07974992}"/>
              </a:ext>
            </a:extLst>
          </p:cNvPr>
          <p:cNvSpPr/>
          <p:nvPr userDrawn="1"/>
        </p:nvSpPr>
        <p:spPr>
          <a:xfrm flipV="1">
            <a:off x="0" y="2245660"/>
            <a:ext cx="7600336" cy="2366679"/>
          </a:xfrm>
          <a:prstGeom prst="round1Rect">
            <a:avLst>
              <a:gd name="adj" fmla="val 2580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4EE1025-5E9E-4C81-5008-862B8C38C7FF}"/>
              </a:ext>
            </a:extLst>
          </p:cNvPr>
          <p:cNvPicPr>
            <a:picLocks noChangeAspect="1"/>
          </p:cNvPicPr>
          <p:nvPr userDrawn="1"/>
        </p:nvPicPr>
        <p:blipFill>
          <a:blip r:embed="rId2"/>
          <a:stretch>
            <a:fillRect/>
          </a:stretch>
        </p:blipFill>
        <p:spPr>
          <a:xfrm>
            <a:off x="10160410" y="5319049"/>
            <a:ext cx="1538951" cy="1538951"/>
          </a:xfrm>
          <a:prstGeom prst="rect">
            <a:avLst/>
          </a:prstGeom>
        </p:spPr>
      </p:pic>
      <p:pic>
        <p:nvPicPr>
          <p:cNvPr id="11" name="Picture 10">
            <a:extLst>
              <a:ext uri="{FF2B5EF4-FFF2-40B4-BE49-F238E27FC236}">
                <a16:creationId xmlns:a16="http://schemas.microsoft.com/office/drawing/2014/main" id="{5BCFFE63-26F8-BDBC-4FFA-0E396E4F7AF5}"/>
              </a:ext>
            </a:extLst>
          </p:cNvPr>
          <p:cNvPicPr>
            <a:picLocks noChangeAspect="1"/>
          </p:cNvPicPr>
          <p:nvPr userDrawn="1"/>
        </p:nvPicPr>
        <p:blipFill>
          <a:blip r:embed="rId3"/>
          <a:stretch>
            <a:fillRect/>
          </a:stretch>
        </p:blipFill>
        <p:spPr>
          <a:xfrm>
            <a:off x="10160410" y="405012"/>
            <a:ext cx="1538951" cy="42919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2346824"/>
            <a:ext cx="6292645" cy="1384189"/>
          </a:xfrm>
        </p:spPr>
        <p:txBody>
          <a:bodyPr anchor="b">
            <a:noAutofit/>
          </a:bodyPr>
          <a:lstStyle>
            <a:lvl1pPr algn="l">
              <a:lnSpc>
                <a:spcPct val="100000"/>
              </a:lnSpc>
              <a:defRPr sz="3600" b="1" i="0" baseline="0">
                <a:solidFill>
                  <a:schemeClr val="tx1"/>
                </a:solidFill>
                <a:latin typeface="Raleway" panose="020B0003030101060003" pitchFamily="34" charset="0"/>
                <a:cs typeface="Calibri" panose="020F0502020204030204" pitchFamily="34" charset="0"/>
              </a:defRPr>
            </a:lvl1pPr>
          </a:lstStyle>
          <a:p>
            <a:r>
              <a:rPr lang="en-GB"/>
              <a:t>Click to edit divider title</a:t>
            </a:r>
            <a:endParaRPr lang="en-US"/>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790623"/>
            <a:ext cx="6292645" cy="373874"/>
          </a:xfrm>
        </p:spPr>
        <p:txBody>
          <a:bodyPr>
            <a:noAutofit/>
          </a:bodyPr>
          <a:lstStyle>
            <a:lvl1pPr marL="0" indent="0" algn="l">
              <a:lnSpc>
                <a:spcPct val="100000"/>
              </a:lnSpc>
              <a:buNone/>
              <a:defRPr sz="1800" baseline="0">
                <a:solidFill>
                  <a:schemeClr val="tx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divider subtitle</a:t>
            </a:r>
            <a:endParaRPr lang="en-US"/>
          </a:p>
        </p:txBody>
      </p:sp>
    </p:spTree>
    <p:extLst>
      <p:ext uri="{BB962C8B-B14F-4D97-AF65-F5344CB8AC3E}">
        <p14:creationId xmlns:p14="http://schemas.microsoft.com/office/powerpoint/2010/main" val="3336162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_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8662AF-C567-7344-8439-81B03D5953D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ound Single Corner of Rectangle 5">
            <a:extLst>
              <a:ext uri="{FF2B5EF4-FFF2-40B4-BE49-F238E27FC236}">
                <a16:creationId xmlns:a16="http://schemas.microsoft.com/office/drawing/2014/main" id="{473ED4D5-0FCE-013C-2636-E7EB07974992}"/>
              </a:ext>
            </a:extLst>
          </p:cNvPr>
          <p:cNvSpPr/>
          <p:nvPr userDrawn="1"/>
        </p:nvSpPr>
        <p:spPr>
          <a:xfrm flipV="1">
            <a:off x="0" y="2245660"/>
            <a:ext cx="7600336" cy="2366679"/>
          </a:xfrm>
          <a:prstGeom prst="round1Rect">
            <a:avLst>
              <a:gd name="adj" fmla="val 25807"/>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4EE1025-5E9E-4C81-5008-862B8C38C7FF}"/>
              </a:ext>
            </a:extLst>
          </p:cNvPr>
          <p:cNvPicPr>
            <a:picLocks noChangeAspect="1"/>
          </p:cNvPicPr>
          <p:nvPr userDrawn="1"/>
        </p:nvPicPr>
        <p:blipFill>
          <a:blip r:embed="rId3"/>
          <a:stretch>
            <a:fillRect/>
          </a:stretch>
        </p:blipFill>
        <p:spPr>
          <a:xfrm>
            <a:off x="10160410" y="5319049"/>
            <a:ext cx="1538951" cy="1538951"/>
          </a:xfrm>
          <a:prstGeom prst="rect">
            <a:avLst/>
          </a:prstGeom>
        </p:spPr>
      </p:pic>
      <p:pic>
        <p:nvPicPr>
          <p:cNvPr id="11" name="Picture 10">
            <a:extLst>
              <a:ext uri="{FF2B5EF4-FFF2-40B4-BE49-F238E27FC236}">
                <a16:creationId xmlns:a16="http://schemas.microsoft.com/office/drawing/2014/main" id="{5BCFFE63-26F8-BDBC-4FFA-0E396E4F7AF5}"/>
              </a:ext>
            </a:extLst>
          </p:cNvPr>
          <p:cNvPicPr>
            <a:picLocks noChangeAspect="1"/>
          </p:cNvPicPr>
          <p:nvPr userDrawn="1"/>
        </p:nvPicPr>
        <p:blipFill>
          <a:blip r:embed="rId4"/>
          <a:stretch>
            <a:fillRect/>
          </a:stretch>
        </p:blipFill>
        <p:spPr>
          <a:xfrm>
            <a:off x="10160410" y="405012"/>
            <a:ext cx="1538951" cy="42919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2346824"/>
            <a:ext cx="6292645" cy="1384189"/>
          </a:xfrm>
        </p:spPr>
        <p:txBody>
          <a:bodyPr anchor="b">
            <a:noAutofit/>
          </a:bodyPr>
          <a:lstStyle>
            <a:lvl1pPr algn="l">
              <a:lnSpc>
                <a:spcPct val="100000"/>
              </a:lnSpc>
              <a:defRPr sz="3600" b="1" i="0" baseline="0">
                <a:solidFill>
                  <a:schemeClr val="bg1"/>
                </a:solidFill>
                <a:latin typeface="Raleway" panose="020B0003030101060003" pitchFamily="34" charset="0"/>
                <a:cs typeface="Arial" panose="020B0604020202020204" pitchFamily="34" charset="0"/>
              </a:defRPr>
            </a:lvl1pPr>
          </a:lstStyle>
          <a:p>
            <a:r>
              <a:rPr lang="en-GB"/>
              <a:t>Click to edit divider title</a:t>
            </a:r>
            <a:endParaRPr lang="en-US"/>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790623"/>
            <a:ext cx="6292645" cy="373873"/>
          </a:xfrm>
        </p:spPr>
        <p:txBody>
          <a:bodyPr>
            <a:noAutofit/>
          </a:bodyPr>
          <a:lstStyle>
            <a:lvl1pPr marL="0" indent="0" algn="l">
              <a:lnSpc>
                <a:spcPct val="100000"/>
              </a:lnSpc>
              <a:buNone/>
              <a:defRPr sz="18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divider subtitle</a:t>
            </a:r>
            <a:endParaRPr lang="en-US"/>
          </a:p>
        </p:txBody>
      </p:sp>
    </p:spTree>
    <p:extLst>
      <p:ext uri="{BB962C8B-B14F-4D97-AF65-F5344CB8AC3E}">
        <p14:creationId xmlns:p14="http://schemas.microsoft.com/office/powerpoint/2010/main" val="331599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4DFE3-B851-4BCB-84E6-452E8C59B6B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D320CC-8E7B-4230-A6CB-F1BB6589C8F7}"/>
              </a:ext>
            </a:extLst>
          </p:cNvPr>
          <p:cNvSpPr>
            <a:spLocks noGrp="1"/>
          </p:cNvSpPr>
          <p:nvPr>
            <p:ph type="dt" sz="half" idx="10"/>
          </p:nvPr>
        </p:nvSpPr>
        <p:spPr/>
        <p:txBody>
          <a:bodyPr/>
          <a:lstStyle/>
          <a:p>
            <a:fld id="{20F8C741-F6FC-45AE-A5CC-E97A8ADE6027}" type="datetimeFigureOut">
              <a:rPr lang="en-GB" smtClean="0"/>
              <a:t>21/03/2024</a:t>
            </a:fld>
            <a:endParaRPr lang="en-GB"/>
          </a:p>
        </p:txBody>
      </p:sp>
      <p:sp>
        <p:nvSpPr>
          <p:cNvPr id="4" name="Footer Placeholder 3">
            <a:extLst>
              <a:ext uri="{FF2B5EF4-FFF2-40B4-BE49-F238E27FC236}">
                <a16:creationId xmlns:a16="http://schemas.microsoft.com/office/drawing/2014/main" id="{2EDF9269-FB07-43D2-815E-A5D78036814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1427B5-155D-487B-B116-91BD5DA8B8E9}"/>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39506990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Divider_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53FACF-ABDD-2DBB-CA5D-4B03A8C02D9D}"/>
              </a:ext>
            </a:extLst>
          </p:cNvPr>
          <p:cNvSpPr/>
          <p:nvPr userDrawn="1"/>
        </p:nvSpPr>
        <p:spPr>
          <a:xfrm>
            <a:off x="0" y="0"/>
            <a:ext cx="12192000" cy="6858000"/>
          </a:xfrm>
          <a:prstGeom prst="rect">
            <a:avLst/>
          </a:prstGeom>
          <a:gradFill flip="none" rotWithShape="1">
            <a:gsLst>
              <a:gs pos="72000">
                <a:srgbClr val="296A88"/>
              </a:gs>
              <a:gs pos="800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atin typeface="Calibri" panose="020F0502020204030204" pitchFamily="34" charset="0"/>
              <a:cs typeface="Calibri" panose="020F0502020204030204" pitchFamily="34" charset="0"/>
            </a:endParaRPr>
          </a:p>
        </p:txBody>
      </p:sp>
      <p:sp>
        <p:nvSpPr>
          <p:cNvPr id="6" name="Round Single Corner of Rectangle 5">
            <a:extLst>
              <a:ext uri="{FF2B5EF4-FFF2-40B4-BE49-F238E27FC236}">
                <a16:creationId xmlns:a16="http://schemas.microsoft.com/office/drawing/2014/main" id="{473ED4D5-0FCE-013C-2636-E7EB07974992}"/>
              </a:ext>
            </a:extLst>
          </p:cNvPr>
          <p:cNvSpPr/>
          <p:nvPr userDrawn="1"/>
        </p:nvSpPr>
        <p:spPr>
          <a:xfrm flipV="1">
            <a:off x="0" y="2245660"/>
            <a:ext cx="7600336" cy="2366679"/>
          </a:xfrm>
          <a:prstGeom prst="round1Rect">
            <a:avLst>
              <a:gd name="adj" fmla="val 2580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4EE1025-5E9E-4C81-5008-862B8C38C7FF}"/>
              </a:ext>
            </a:extLst>
          </p:cNvPr>
          <p:cNvPicPr>
            <a:picLocks noChangeAspect="1"/>
          </p:cNvPicPr>
          <p:nvPr userDrawn="1"/>
        </p:nvPicPr>
        <p:blipFill>
          <a:blip r:embed="rId2"/>
          <a:stretch>
            <a:fillRect/>
          </a:stretch>
        </p:blipFill>
        <p:spPr>
          <a:xfrm>
            <a:off x="10160410" y="5319049"/>
            <a:ext cx="1538951" cy="1538951"/>
          </a:xfrm>
          <a:prstGeom prst="rect">
            <a:avLst/>
          </a:prstGeom>
        </p:spPr>
      </p:pic>
      <p:pic>
        <p:nvPicPr>
          <p:cNvPr id="11" name="Picture 10">
            <a:extLst>
              <a:ext uri="{FF2B5EF4-FFF2-40B4-BE49-F238E27FC236}">
                <a16:creationId xmlns:a16="http://schemas.microsoft.com/office/drawing/2014/main" id="{5BCFFE63-26F8-BDBC-4FFA-0E396E4F7AF5}"/>
              </a:ext>
            </a:extLst>
          </p:cNvPr>
          <p:cNvPicPr>
            <a:picLocks noChangeAspect="1"/>
          </p:cNvPicPr>
          <p:nvPr userDrawn="1"/>
        </p:nvPicPr>
        <p:blipFill>
          <a:blip r:embed="rId3"/>
          <a:stretch>
            <a:fillRect/>
          </a:stretch>
        </p:blipFill>
        <p:spPr>
          <a:xfrm>
            <a:off x="10160410" y="405012"/>
            <a:ext cx="1538951" cy="42919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2346824"/>
            <a:ext cx="6292645" cy="1384189"/>
          </a:xfrm>
        </p:spPr>
        <p:txBody>
          <a:bodyPr anchor="b">
            <a:noAutofit/>
          </a:bodyPr>
          <a:lstStyle>
            <a:lvl1pPr algn="l">
              <a:lnSpc>
                <a:spcPct val="100000"/>
              </a:lnSpc>
              <a:defRPr sz="3600" b="1" i="0" baseline="0">
                <a:solidFill>
                  <a:schemeClr val="tx1"/>
                </a:solidFill>
                <a:latin typeface="Raleway" panose="020B0003030101060003" pitchFamily="34" charset="0"/>
                <a:cs typeface="Calibri" panose="020F0502020204030204" pitchFamily="34" charset="0"/>
              </a:defRPr>
            </a:lvl1pPr>
          </a:lstStyle>
          <a:p>
            <a:r>
              <a:rPr lang="en-GB"/>
              <a:t>Click to edit divider title</a:t>
            </a:r>
            <a:endParaRPr lang="en-US"/>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790623"/>
            <a:ext cx="6292645" cy="373874"/>
          </a:xfrm>
        </p:spPr>
        <p:txBody>
          <a:bodyPr>
            <a:noAutofit/>
          </a:bodyPr>
          <a:lstStyle>
            <a:lvl1pPr marL="0" indent="0" algn="l">
              <a:lnSpc>
                <a:spcPct val="100000"/>
              </a:lnSpc>
              <a:buNone/>
              <a:defRPr sz="1800" baseline="0">
                <a:solidFill>
                  <a:schemeClr val="tx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divider subtitle</a:t>
            </a:r>
            <a:endParaRPr lang="en-US"/>
          </a:p>
        </p:txBody>
      </p:sp>
    </p:spTree>
    <p:extLst>
      <p:ext uri="{BB962C8B-B14F-4D97-AF65-F5344CB8AC3E}">
        <p14:creationId xmlns:p14="http://schemas.microsoft.com/office/powerpoint/2010/main" val="5281297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_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C3AD4C-B5C2-E9AD-932A-502E82C9E901}"/>
              </a:ext>
            </a:extLst>
          </p:cNvPr>
          <p:cNvSpPr/>
          <p:nvPr userDrawn="1"/>
        </p:nvSpPr>
        <p:spPr>
          <a:xfrm>
            <a:off x="0" y="0"/>
            <a:ext cx="12192000" cy="6858000"/>
          </a:xfrm>
          <a:prstGeom prst="rect">
            <a:avLst/>
          </a:prstGeom>
          <a:gradFill flip="none" rotWithShape="1">
            <a:gsLst>
              <a:gs pos="17000">
                <a:schemeClr val="accent1"/>
              </a:gs>
              <a:gs pos="73000">
                <a:srgbClr val="AB3D3E"/>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atin typeface="Calibri" panose="020F0502020204030204" pitchFamily="34" charset="0"/>
              <a:cs typeface="Calibri" panose="020F0502020204030204" pitchFamily="34" charset="0"/>
            </a:endParaRPr>
          </a:p>
        </p:txBody>
      </p:sp>
      <p:sp>
        <p:nvSpPr>
          <p:cNvPr id="6" name="Round Single Corner of Rectangle 5">
            <a:extLst>
              <a:ext uri="{FF2B5EF4-FFF2-40B4-BE49-F238E27FC236}">
                <a16:creationId xmlns:a16="http://schemas.microsoft.com/office/drawing/2014/main" id="{473ED4D5-0FCE-013C-2636-E7EB07974992}"/>
              </a:ext>
            </a:extLst>
          </p:cNvPr>
          <p:cNvSpPr/>
          <p:nvPr userDrawn="1"/>
        </p:nvSpPr>
        <p:spPr>
          <a:xfrm flipV="1">
            <a:off x="0" y="2245660"/>
            <a:ext cx="7600336" cy="2366679"/>
          </a:xfrm>
          <a:prstGeom prst="round1Rect">
            <a:avLst>
              <a:gd name="adj" fmla="val 2580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4EE1025-5E9E-4C81-5008-862B8C38C7FF}"/>
              </a:ext>
            </a:extLst>
          </p:cNvPr>
          <p:cNvPicPr>
            <a:picLocks noChangeAspect="1"/>
          </p:cNvPicPr>
          <p:nvPr userDrawn="1"/>
        </p:nvPicPr>
        <p:blipFill>
          <a:blip r:embed="rId2"/>
          <a:stretch>
            <a:fillRect/>
          </a:stretch>
        </p:blipFill>
        <p:spPr>
          <a:xfrm>
            <a:off x="10160410" y="5319049"/>
            <a:ext cx="1538951" cy="1538951"/>
          </a:xfrm>
          <a:prstGeom prst="rect">
            <a:avLst/>
          </a:prstGeom>
        </p:spPr>
      </p:pic>
      <p:pic>
        <p:nvPicPr>
          <p:cNvPr id="11" name="Picture 10">
            <a:extLst>
              <a:ext uri="{FF2B5EF4-FFF2-40B4-BE49-F238E27FC236}">
                <a16:creationId xmlns:a16="http://schemas.microsoft.com/office/drawing/2014/main" id="{5BCFFE63-26F8-BDBC-4FFA-0E396E4F7AF5}"/>
              </a:ext>
            </a:extLst>
          </p:cNvPr>
          <p:cNvPicPr>
            <a:picLocks noChangeAspect="1"/>
          </p:cNvPicPr>
          <p:nvPr userDrawn="1"/>
        </p:nvPicPr>
        <p:blipFill>
          <a:blip r:embed="rId3"/>
          <a:stretch>
            <a:fillRect/>
          </a:stretch>
        </p:blipFill>
        <p:spPr>
          <a:xfrm>
            <a:off x="10160410" y="405012"/>
            <a:ext cx="1538951" cy="42919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2346824"/>
            <a:ext cx="6292645" cy="1384189"/>
          </a:xfrm>
        </p:spPr>
        <p:txBody>
          <a:bodyPr anchor="b">
            <a:noAutofit/>
          </a:bodyPr>
          <a:lstStyle>
            <a:lvl1pPr algn="l">
              <a:lnSpc>
                <a:spcPct val="100000"/>
              </a:lnSpc>
              <a:defRPr sz="3600" b="1" i="0" baseline="0">
                <a:solidFill>
                  <a:schemeClr val="tx1"/>
                </a:solidFill>
                <a:latin typeface="Raleway" panose="020B0003030101060003" pitchFamily="34" charset="0"/>
                <a:cs typeface="Calibri" panose="020F0502020204030204" pitchFamily="34" charset="0"/>
              </a:defRPr>
            </a:lvl1pPr>
          </a:lstStyle>
          <a:p>
            <a:r>
              <a:rPr lang="en-GB"/>
              <a:t>Click to edit divider title</a:t>
            </a:r>
            <a:endParaRPr lang="en-US"/>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790623"/>
            <a:ext cx="6292645" cy="373874"/>
          </a:xfrm>
        </p:spPr>
        <p:txBody>
          <a:bodyPr>
            <a:noAutofit/>
          </a:bodyPr>
          <a:lstStyle>
            <a:lvl1pPr marL="0" indent="0" algn="l">
              <a:lnSpc>
                <a:spcPct val="100000"/>
              </a:lnSpc>
              <a:buNone/>
              <a:defRPr sz="1800" baseline="0">
                <a:solidFill>
                  <a:schemeClr val="tx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divider subtitle</a:t>
            </a:r>
            <a:endParaRPr lang="en-US"/>
          </a:p>
        </p:txBody>
      </p:sp>
    </p:spTree>
    <p:extLst>
      <p:ext uri="{BB962C8B-B14F-4D97-AF65-F5344CB8AC3E}">
        <p14:creationId xmlns:p14="http://schemas.microsoft.com/office/powerpoint/2010/main" val="28064463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31EF35-A0AC-B217-F88F-2AAF630AAB1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C9226E-ACA8-C4A7-DCC3-10BA47DD4939}"/>
              </a:ext>
            </a:extLst>
          </p:cNvPr>
          <p:cNvSpPr>
            <a:spLocks noGrp="1"/>
          </p:cNvSpPr>
          <p:nvPr>
            <p:ph type="title" hasCustomPrompt="1"/>
          </p:nvPr>
        </p:nvSpPr>
        <p:spPr>
          <a:xfrm>
            <a:off x="383458" y="405012"/>
            <a:ext cx="9497961" cy="429189"/>
          </a:xfrm>
        </p:spPr>
        <p:txBody>
          <a:bodyPr>
            <a:noAutofit/>
          </a:bodyPr>
          <a:lstStyle>
            <a:lvl1pPr>
              <a:defRPr sz="2800" b="1">
                <a:latin typeface="Raleway" panose="020B0003030101060003" pitchFamily="34" charset="0"/>
                <a:cs typeface="Calibri" panose="020F0502020204030204" pitchFamily="34" charset="0"/>
              </a:defRPr>
            </a:lvl1pPr>
          </a:lstStyle>
          <a:p>
            <a:r>
              <a:rPr lang="en-GB"/>
              <a:t>Click to edit title</a:t>
            </a:r>
            <a:endParaRPr lang="en-US"/>
          </a:p>
        </p:txBody>
      </p:sp>
      <p:sp>
        <p:nvSpPr>
          <p:cNvPr id="3" name="Content Placeholder 2">
            <a:extLst>
              <a:ext uri="{FF2B5EF4-FFF2-40B4-BE49-F238E27FC236}">
                <a16:creationId xmlns:a16="http://schemas.microsoft.com/office/drawing/2014/main" id="{C91646FA-226A-9FD2-E968-CB36C15ED36B}"/>
              </a:ext>
            </a:extLst>
          </p:cNvPr>
          <p:cNvSpPr>
            <a:spLocks noGrp="1"/>
          </p:cNvSpPr>
          <p:nvPr>
            <p:ph idx="1"/>
          </p:nvPr>
        </p:nvSpPr>
        <p:spPr>
          <a:xfrm>
            <a:off x="383458" y="1669774"/>
            <a:ext cx="11464412" cy="4562366"/>
          </a:xfrm>
        </p:spPr>
        <p:txBody>
          <a:bodyPr>
            <a:noAutofit/>
          </a:bodyPr>
          <a:lstStyle>
            <a:lvl1pPr>
              <a:lnSpc>
                <a:spcPts val="1800"/>
              </a:lnSpc>
              <a:spcBef>
                <a:spcPts val="0"/>
              </a:spcBef>
              <a:spcAft>
                <a:spcPts val="600"/>
              </a:spcAft>
              <a:buClr>
                <a:schemeClr val="tx2"/>
              </a:buClr>
              <a:defRPr sz="2000" baseline="0">
                <a:latin typeface="Raleway" panose="020B0003030101060003" pitchFamily="34" charset="0"/>
                <a:cs typeface="Calibri" panose="020F0502020204030204" pitchFamily="34" charset="0"/>
              </a:defRPr>
            </a:lvl1pPr>
            <a:lvl2pPr>
              <a:lnSpc>
                <a:spcPts val="1800"/>
              </a:lnSpc>
              <a:spcBef>
                <a:spcPts val="0"/>
              </a:spcBef>
              <a:spcAft>
                <a:spcPts val="600"/>
              </a:spcAft>
              <a:buClr>
                <a:schemeClr val="tx2"/>
              </a:buClr>
              <a:defRPr sz="1800" baseline="0">
                <a:latin typeface="Raleway" panose="020B0003030101060003" pitchFamily="34" charset="0"/>
                <a:cs typeface="Calibri" panose="020F0502020204030204" pitchFamily="34" charset="0"/>
              </a:defRPr>
            </a:lvl2pPr>
            <a:lvl3pPr>
              <a:lnSpc>
                <a:spcPts val="1800"/>
              </a:lnSpc>
              <a:spcBef>
                <a:spcPts val="0"/>
              </a:spcBef>
              <a:spcAft>
                <a:spcPts val="600"/>
              </a:spcAft>
              <a:buClr>
                <a:schemeClr val="tx2"/>
              </a:buClr>
              <a:defRPr sz="1600" baseline="0">
                <a:latin typeface="Raleway" panose="020B0003030101060003" pitchFamily="34" charset="0"/>
                <a:cs typeface="Calibri" panose="020F0502020204030204" pitchFamily="34" charset="0"/>
              </a:defRPr>
            </a:lvl3pPr>
            <a:lvl4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4pPr>
            <a:lvl5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57450BBE-192B-66B5-64D7-DBB7ADAD93E5}"/>
              </a:ext>
            </a:extLst>
          </p:cNvPr>
          <p:cNvSpPr>
            <a:spLocks noGrp="1"/>
          </p:cNvSpPr>
          <p:nvPr>
            <p:ph type="sldNum" sz="quarter" idx="12"/>
          </p:nvPr>
        </p:nvSpPr>
        <p:spPr>
          <a:xfrm>
            <a:off x="11346426" y="6232143"/>
            <a:ext cx="501444" cy="252436"/>
          </a:xfrm>
        </p:spPr>
        <p:txBody>
          <a:bodyPr/>
          <a:lstStyle>
            <a:lvl1pPr algn="r">
              <a:defRPr sz="1000"/>
            </a:lvl1pPr>
          </a:lstStyle>
          <a:p>
            <a:fld id="{419E291A-0462-3A44-9828-B5181980B646}" type="slidenum">
              <a:rPr lang="en-US" smtClean="0"/>
              <a:pPr/>
              <a:t>‹#›</a:t>
            </a:fld>
            <a:endParaRPr lang="en-US"/>
          </a:p>
        </p:txBody>
      </p:sp>
      <p:pic>
        <p:nvPicPr>
          <p:cNvPr id="9" name="Picture 8">
            <a:extLst>
              <a:ext uri="{FF2B5EF4-FFF2-40B4-BE49-F238E27FC236}">
                <a16:creationId xmlns:a16="http://schemas.microsoft.com/office/drawing/2014/main" id="{6CE8E920-81BD-F573-A35E-CE10A30FEC9D}"/>
              </a:ext>
            </a:extLst>
          </p:cNvPr>
          <p:cNvPicPr>
            <a:picLocks noChangeAspect="1"/>
          </p:cNvPicPr>
          <p:nvPr userDrawn="1"/>
        </p:nvPicPr>
        <p:blipFill>
          <a:blip r:embed="rId3"/>
          <a:srcRect/>
          <a:stretch/>
        </p:blipFill>
        <p:spPr>
          <a:xfrm>
            <a:off x="10160410" y="405012"/>
            <a:ext cx="1538951" cy="429189"/>
          </a:xfrm>
          <a:prstGeom prst="rect">
            <a:avLst/>
          </a:prstGeom>
        </p:spPr>
      </p:pic>
      <p:sp>
        <p:nvSpPr>
          <p:cNvPr id="11" name="Text Placeholder 10">
            <a:extLst>
              <a:ext uri="{FF2B5EF4-FFF2-40B4-BE49-F238E27FC236}">
                <a16:creationId xmlns:a16="http://schemas.microsoft.com/office/drawing/2014/main" id="{68D57480-4CBA-B648-3715-BF384D4400F9}"/>
              </a:ext>
            </a:extLst>
          </p:cNvPr>
          <p:cNvSpPr>
            <a:spLocks noGrp="1"/>
          </p:cNvSpPr>
          <p:nvPr>
            <p:ph type="body" sz="quarter" idx="13" hasCustomPrompt="1"/>
          </p:nvPr>
        </p:nvSpPr>
        <p:spPr>
          <a:xfrm>
            <a:off x="383458" y="906513"/>
            <a:ext cx="9497962" cy="295275"/>
          </a:xfrm>
        </p:spPr>
        <p:txBody>
          <a:bodyPr>
            <a:noAutofit/>
          </a:bodyPr>
          <a:lstStyle>
            <a:lvl1pPr marL="0" indent="0">
              <a:buNone/>
              <a:defRPr sz="2200" baseline="0">
                <a:latin typeface="Raleway" panose="020B0003030101060003" pitchFamily="34" charset="0"/>
                <a:cs typeface="Calibri" panose="020F0502020204030204" pitchFamily="34" charset="0"/>
              </a:defRPr>
            </a:lvl1pPr>
          </a:lstStyle>
          <a:p>
            <a:pPr lvl="0"/>
            <a:r>
              <a:rPr lang="en-US"/>
              <a:t>Subtitle</a:t>
            </a:r>
          </a:p>
        </p:txBody>
      </p:sp>
    </p:spTree>
    <p:extLst>
      <p:ext uri="{BB962C8B-B14F-4D97-AF65-F5344CB8AC3E}">
        <p14:creationId xmlns:p14="http://schemas.microsoft.com/office/powerpoint/2010/main" val="33786689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31EF35-A0AC-B217-F88F-2AAF630AAB1B}"/>
              </a:ext>
            </a:extLst>
          </p:cNvPr>
          <p:cNvPicPr>
            <a:picLocks noChangeAspect="1"/>
          </p:cNvPicPr>
          <p:nvPr userDrawn="1"/>
        </p:nvPicPr>
        <p:blipFill>
          <a:blip r:embed="rId2"/>
          <a:srcRect/>
          <a:stretch/>
        </p:blipFill>
        <p:spPr>
          <a:xfrm>
            <a:off x="0" y="0"/>
            <a:ext cx="12192000" cy="6858000"/>
          </a:xfrm>
          <a:prstGeom prst="rect">
            <a:avLst/>
          </a:prstGeom>
          <a:solidFill>
            <a:schemeClr val="bg1">
              <a:lumMod val="85000"/>
            </a:schemeClr>
          </a:solidFill>
        </p:spPr>
      </p:pic>
      <p:sp>
        <p:nvSpPr>
          <p:cNvPr id="2" name="Title 1">
            <a:extLst>
              <a:ext uri="{FF2B5EF4-FFF2-40B4-BE49-F238E27FC236}">
                <a16:creationId xmlns:a16="http://schemas.microsoft.com/office/drawing/2014/main" id="{D0C9226E-ACA8-C4A7-DCC3-10BA47DD4939}"/>
              </a:ext>
            </a:extLst>
          </p:cNvPr>
          <p:cNvSpPr>
            <a:spLocks noGrp="1"/>
          </p:cNvSpPr>
          <p:nvPr>
            <p:ph type="title" hasCustomPrompt="1"/>
          </p:nvPr>
        </p:nvSpPr>
        <p:spPr>
          <a:xfrm>
            <a:off x="383458" y="405012"/>
            <a:ext cx="9497961" cy="429189"/>
          </a:xfrm>
        </p:spPr>
        <p:txBody>
          <a:bodyPr>
            <a:noAutofit/>
          </a:bodyPr>
          <a:lstStyle>
            <a:lvl1pPr>
              <a:defRPr sz="2800" b="1">
                <a:latin typeface="Raleway" panose="020B0003030101060003" pitchFamily="34" charset="0"/>
                <a:cs typeface="Calibri" panose="020F0502020204030204" pitchFamily="34" charset="0"/>
              </a:defRPr>
            </a:lvl1pPr>
          </a:lstStyle>
          <a:p>
            <a:r>
              <a:rPr lang="en-GB"/>
              <a:t>Click to edit title</a:t>
            </a:r>
            <a:endParaRPr lang="en-US"/>
          </a:p>
        </p:txBody>
      </p:sp>
      <p:sp>
        <p:nvSpPr>
          <p:cNvPr id="3" name="Content Placeholder 2">
            <a:extLst>
              <a:ext uri="{FF2B5EF4-FFF2-40B4-BE49-F238E27FC236}">
                <a16:creationId xmlns:a16="http://schemas.microsoft.com/office/drawing/2014/main" id="{C91646FA-226A-9FD2-E968-CB36C15ED36B}"/>
              </a:ext>
            </a:extLst>
          </p:cNvPr>
          <p:cNvSpPr>
            <a:spLocks noGrp="1"/>
          </p:cNvSpPr>
          <p:nvPr>
            <p:ph idx="1"/>
          </p:nvPr>
        </p:nvSpPr>
        <p:spPr>
          <a:xfrm>
            <a:off x="383458" y="1669774"/>
            <a:ext cx="11464412" cy="4562366"/>
          </a:xfrm>
        </p:spPr>
        <p:txBody>
          <a:bodyPr>
            <a:noAutofit/>
          </a:bodyPr>
          <a:lstStyle>
            <a:lvl1pPr>
              <a:lnSpc>
                <a:spcPts val="1800"/>
              </a:lnSpc>
              <a:spcBef>
                <a:spcPts val="0"/>
              </a:spcBef>
              <a:spcAft>
                <a:spcPts val="600"/>
              </a:spcAft>
              <a:buClr>
                <a:schemeClr val="tx2"/>
              </a:buClr>
              <a:defRPr sz="2000" baseline="0">
                <a:latin typeface="Raleway" panose="020B0003030101060003" pitchFamily="34" charset="0"/>
                <a:cs typeface="Calibri" panose="020F0502020204030204" pitchFamily="34" charset="0"/>
              </a:defRPr>
            </a:lvl1pPr>
            <a:lvl2pPr>
              <a:lnSpc>
                <a:spcPts val="1800"/>
              </a:lnSpc>
              <a:spcBef>
                <a:spcPts val="0"/>
              </a:spcBef>
              <a:spcAft>
                <a:spcPts val="600"/>
              </a:spcAft>
              <a:buClr>
                <a:schemeClr val="tx2"/>
              </a:buClr>
              <a:defRPr sz="1800" baseline="0">
                <a:latin typeface="Raleway" panose="020B0003030101060003" pitchFamily="34" charset="0"/>
                <a:cs typeface="Calibri" panose="020F0502020204030204" pitchFamily="34" charset="0"/>
              </a:defRPr>
            </a:lvl2pPr>
            <a:lvl3pPr>
              <a:lnSpc>
                <a:spcPts val="1800"/>
              </a:lnSpc>
              <a:spcBef>
                <a:spcPts val="0"/>
              </a:spcBef>
              <a:spcAft>
                <a:spcPts val="600"/>
              </a:spcAft>
              <a:buClr>
                <a:schemeClr val="tx2"/>
              </a:buClr>
              <a:defRPr sz="1600" baseline="0">
                <a:latin typeface="Raleway" panose="020B0003030101060003" pitchFamily="34" charset="0"/>
                <a:cs typeface="Calibri" panose="020F0502020204030204" pitchFamily="34" charset="0"/>
              </a:defRPr>
            </a:lvl3pPr>
            <a:lvl4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4pPr>
            <a:lvl5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57450BBE-192B-66B5-64D7-DBB7ADAD93E5}"/>
              </a:ext>
            </a:extLst>
          </p:cNvPr>
          <p:cNvSpPr>
            <a:spLocks noGrp="1"/>
          </p:cNvSpPr>
          <p:nvPr>
            <p:ph type="sldNum" sz="quarter" idx="12"/>
          </p:nvPr>
        </p:nvSpPr>
        <p:spPr>
          <a:xfrm>
            <a:off x="11346426" y="6232143"/>
            <a:ext cx="501444" cy="252436"/>
          </a:xfrm>
        </p:spPr>
        <p:txBody>
          <a:bodyPr/>
          <a:lstStyle>
            <a:lvl1pPr algn="r">
              <a:defRPr sz="1000"/>
            </a:lvl1pPr>
          </a:lstStyle>
          <a:p>
            <a:fld id="{419E291A-0462-3A44-9828-B5181980B646}" type="slidenum">
              <a:rPr lang="en-US" smtClean="0"/>
              <a:pPr/>
              <a:t>‹#›</a:t>
            </a:fld>
            <a:endParaRPr lang="en-US"/>
          </a:p>
        </p:txBody>
      </p:sp>
      <p:pic>
        <p:nvPicPr>
          <p:cNvPr id="9" name="Picture 8">
            <a:extLst>
              <a:ext uri="{FF2B5EF4-FFF2-40B4-BE49-F238E27FC236}">
                <a16:creationId xmlns:a16="http://schemas.microsoft.com/office/drawing/2014/main" id="{6CE8E920-81BD-F573-A35E-CE10A30FEC9D}"/>
              </a:ext>
            </a:extLst>
          </p:cNvPr>
          <p:cNvPicPr>
            <a:picLocks noChangeAspect="1"/>
          </p:cNvPicPr>
          <p:nvPr userDrawn="1"/>
        </p:nvPicPr>
        <p:blipFill>
          <a:blip r:embed="rId3"/>
          <a:srcRect/>
          <a:stretch/>
        </p:blipFill>
        <p:spPr>
          <a:xfrm>
            <a:off x="10160410" y="405012"/>
            <a:ext cx="1538951" cy="429189"/>
          </a:xfrm>
          <a:prstGeom prst="rect">
            <a:avLst/>
          </a:prstGeom>
        </p:spPr>
      </p:pic>
      <p:sp>
        <p:nvSpPr>
          <p:cNvPr id="11" name="Text Placeholder 10">
            <a:extLst>
              <a:ext uri="{FF2B5EF4-FFF2-40B4-BE49-F238E27FC236}">
                <a16:creationId xmlns:a16="http://schemas.microsoft.com/office/drawing/2014/main" id="{68D57480-4CBA-B648-3715-BF384D4400F9}"/>
              </a:ext>
            </a:extLst>
          </p:cNvPr>
          <p:cNvSpPr>
            <a:spLocks noGrp="1"/>
          </p:cNvSpPr>
          <p:nvPr>
            <p:ph type="body" sz="quarter" idx="13" hasCustomPrompt="1"/>
          </p:nvPr>
        </p:nvSpPr>
        <p:spPr>
          <a:xfrm>
            <a:off x="383458" y="906513"/>
            <a:ext cx="9497962" cy="295275"/>
          </a:xfrm>
        </p:spPr>
        <p:txBody>
          <a:bodyPr>
            <a:noAutofit/>
          </a:bodyPr>
          <a:lstStyle>
            <a:lvl1pPr marL="0" indent="0">
              <a:buNone/>
              <a:defRPr sz="2200" baseline="0">
                <a:latin typeface="Raleway" panose="020B0003030101060003" pitchFamily="34" charset="0"/>
                <a:cs typeface="Calibri" panose="020F0502020204030204" pitchFamily="34" charset="0"/>
              </a:defRPr>
            </a:lvl1pPr>
          </a:lstStyle>
          <a:p>
            <a:pPr lvl="0"/>
            <a:r>
              <a:rPr lang="en-US"/>
              <a:t>Subtitle</a:t>
            </a:r>
          </a:p>
        </p:txBody>
      </p:sp>
    </p:spTree>
    <p:extLst>
      <p:ext uri="{BB962C8B-B14F-4D97-AF65-F5344CB8AC3E}">
        <p14:creationId xmlns:p14="http://schemas.microsoft.com/office/powerpoint/2010/main" val="2441410521"/>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31EF35-A0AC-B217-F88F-2AAF630AAB1B}"/>
              </a:ext>
            </a:extLst>
          </p:cNvPr>
          <p:cNvPicPr>
            <a:picLocks noChangeAspect="1"/>
          </p:cNvPicPr>
          <p:nvPr userDrawn="1"/>
        </p:nvPicPr>
        <p:blipFill>
          <a:blip r:embed="rId2"/>
          <a:stretch>
            <a:fillRect/>
          </a:stretch>
        </p:blipFill>
        <p:spPr>
          <a:xfrm>
            <a:off x="0" y="0"/>
            <a:ext cx="12192000" cy="6858000"/>
          </a:xfrm>
          <a:prstGeom prst="rect">
            <a:avLst/>
          </a:prstGeom>
          <a:solidFill>
            <a:schemeClr val="bg1">
              <a:lumMod val="85000"/>
            </a:schemeClr>
          </a:solidFill>
        </p:spPr>
      </p:pic>
      <p:sp>
        <p:nvSpPr>
          <p:cNvPr id="2" name="Title 1">
            <a:extLst>
              <a:ext uri="{FF2B5EF4-FFF2-40B4-BE49-F238E27FC236}">
                <a16:creationId xmlns:a16="http://schemas.microsoft.com/office/drawing/2014/main" id="{D0C9226E-ACA8-C4A7-DCC3-10BA47DD4939}"/>
              </a:ext>
            </a:extLst>
          </p:cNvPr>
          <p:cNvSpPr>
            <a:spLocks noGrp="1"/>
          </p:cNvSpPr>
          <p:nvPr>
            <p:ph type="title" hasCustomPrompt="1"/>
          </p:nvPr>
        </p:nvSpPr>
        <p:spPr>
          <a:xfrm>
            <a:off x="383458" y="405012"/>
            <a:ext cx="9497961" cy="429189"/>
          </a:xfrm>
        </p:spPr>
        <p:txBody>
          <a:bodyPr>
            <a:noAutofit/>
          </a:bodyPr>
          <a:lstStyle>
            <a:lvl1pPr>
              <a:defRPr sz="2800" b="1">
                <a:latin typeface="Raleway" panose="020B0003030101060003" pitchFamily="34" charset="0"/>
                <a:cs typeface="Calibri" panose="020F0502020204030204" pitchFamily="34" charset="0"/>
              </a:defRPr>
            </a:lvl1pPr>
          </a:lstStyle>
          <a:p>
            <a:r>
              <a:rPr lang="en-GB"/>
              <a:t>Click to edit title</a:t>
            </a:r>
            <a:endParaRPr lang="en-US"/>
          </a:p>
        </p:txBody>
      </p:sp>
      <p:sp>
        <p:nvSpPr>
          <p:cNvPr id="3" name="Content Placeholder 2">
            <a:extLst>
              <a:ext uri="{FF2B5EF4-FFF2-40B4-BE49-F238E27FC236}">
                <a16:creationId xmlns:a16="http://schemas.microsoft.com/office/drawing/2014/main" id="{C91646FA-226A-9FD2-E968-CB36C15ED36B}"/>
              </a:ext>
            </a:extLst>
          </p:cNvPr>
          <p:cNvSpPr>
            <a:spLocks noGrp="1"/>
          </p:cNvSpPr>
          <p:nvPr>
            <p:ph idx="1"/>
          </p:nvPr>
        </p:nvSpPr>
        <p:spPr>
          <a:xfrm>
            <a:off x="383458" y="1669774"/>
            <a:ext cx="11464412" cy="4562366"/>
          </a:xfrm>
        </p:spPr>
        <p:txBody>
          <a:bodyPr>
            <a:noAutofit/>
          </a:bodyPr>
          <a:lstStyle>
            <a:lvl1pPr>
              <a:lnSpc>
                <a:spcPts val="1800"/>
              </a:lnSpc>
              <a:spcBef>
                <a:spcPts val="0"/>
              </a:spcBef>
              <a:spcAft>
                <a:spcPts val="600"/>
              </a:spcAft>
              <a:buClr>
                <a:schemeClr val="tx2"/>
              </a:buClr>
              <a:defRPr sz="2000" baseline="0">
                <a:latin typeface="Raleway" panose="020B0003030101060003" pitchFamily="34" charset="0"/>
                <a:cs typeface="Calibri" panose="020F0502020204030204" pitchFamily="34" charset="0"/>
              </a:defRPr>
            </a:lvl1pPr>
            <a:lvl2pPr>
              <a:lnSpc>
                <a:spcPts val="1800"/>
              </a:lnSpc>
              <a:spcBef>
                <a:spcPts val="0"/>
              </a:spcBef>
              <a:spcAft>
                <a:spcPts val="600"/>
              </a:spcAft>
              <a:buClr>
                <a:schemeClr val="tx2"/>
              </a:buClr>
              <a:defRPr sz="1800" baseline="0">
                <a:latin typeface="Raleway" panose="020B0003030101060003" pitchFamily="34" charset="0"/>
                <a:cs typeface="Calibri" panose="020F0502020204030204" pitchFamily="34" charset="0"/>
              </a:defRPr>
            </a:lvl2pPr>
            <a:lvl3pPr>
              <a:lnSpc>
                <a:spcPts val="1800"/>
              </a:lnSpc>
              <a:spcBef>
                <a:spcPts val="0"/>
              </a:spcBef>
              <a:spcAft>
                <a:spcPts val="600"/>
              </a:spcAft>
              <a:buClr>
                <a:schemeClr val="tx2"/>
              </a:buClr>
              <a:defRPr sz="1600" baseline="0">
                <a:latin typeface="Raleway" panose="020B0003030101060003" pitchFamily="34" charset="0"/>
                <a:cs typeface="Calibri" panose="020F0502020204030204" pitchFamily="34" charset="0"/>
              </a:defRPr>
            </a:lvl3pPr>
            <a:lvl4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4pPr>
            <a:lvl5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57450BBE-192B-66B5-64D7-DBB7ADAD93E5}"/>
              </a:ext>
            </a:extLst>
          </p:cNvPr>
          <p:cNvSpPr>
            <a:spLocks noGrp="1"/>
          </p:cNvSpPr>
          <p:nvPr>
            <p:ph type="sldNum" sz="quarter" idx="12"/>
          </p:nvPr>
        </p:nvSpPr>
        <p:spPr>
          <a:xfrm>
            <a:off x="11346426" y="6232143"/>
            <a:ext cx="501444" cy="252436"/>
          </a:xfrm>
        </p:spPr>
        <p:txBody>
          <a:bodyPr/>
          <a:lstStyle>
            <a:lvl1pPr algn="r">
              <a:defRPr sz="1000"/>
            </a:lvl1pPr>
          </a:lstStyle>
          <a:p>
            <a:fld id="{419E291A-0462-3A44-9828-B5181980B646}" type="slidenum">
              <a:rPr lang="en-US" smtClean="0"/>
              <a:pPr/>
              <a:t>‹#›</a:t>
            </a:fld>
            <a:endParaRPr lang="en-US"/>
          </a:p>
        </p:txBody>
      </p:sp>
      <p:pic>
        <p:nvPicPr>
          <p:cNvPr id="9" name="Picture 8">
            <a:extLst>
              <a:ext uri="{FF2B5EF4-FFF2-40B4-BE49-F238E27FC236}">
                <a16:creationId xmlns:a16="http://schemas.microsoft.com/office/drawing/2014/main" id="{6CE8E920-81BD-F573-A35E-CE10A30FEC9D}"/>
              </a:ext>
            </a:extLst>
          </p:cNvPr>
          <p:cNvPicPr>
            <a:picLocks noChangeAspect="1"/>
          </p:cNvPicPr>
          <p:nvPr userDrawn="1"/>
        </p:nvPicPr>
        <p:blipFill>
          <a:blip r:embed="rId3"/>
          <a:srcRect/>
          <a:stretch/>
        </p:blipFill>
        <p:spPr>
          <a:xfrm>
            <a:off x="10160410" y="405012"/>
            <a:ext cx="1538951" cy="429189"/>
          </a:xfrm>
          <a:prstGeom prst="rect">
            <a:avLst/>
          </a:prstGeom>
        </p:spPr>
      </p:pic>
      <p:sp>
        <p:nvSpPr>
          <p:cNvPr id="11" name="Text Placeholder 10">
            <a:extLst>
              <a:ext uri="{FF2B5EF4-FFF2-40B4-BE49-F238E27FC236}">
                <a16:creationId xmlns:a16="http://schemas.microsoft.com/office/drawing/2014/main" id="{68D57480-4CBA-B648-3715-BF384D4400F9}"/>
              </a:ext>
            </a:extLst>
          </p:cNvPr>
          <p:cNvSpPr>
            <a:spLocks noGrp="1"/>
          </p:cNvSpPr>
          <p:nvPr>
            <p:ph type="body" sz="quarter" idx="13" hasCustomPrompt="1"/>
          </p:nvPr>
        </p:nvSpPr>
        <p:spPr>
          <a:xfrm>
            <a:off x="383458" y="906513"/>
            <a:ext cx="9497962" cy="295275"/>
          </a:xfrm>
        </p:spPr>
        <p:txBody>
          <a:bodyPr>
            <a:noAutofit/>
          </a:bodyPr>
          <a:lstStyle>
            <a:lvl1pPr marL="0" indent="0">
              <a:buNone/>
              <a:defRPr sz="2200" baseline="0">
                <a:latin typeface="Raleway" panose="020B0003030101060003" pitchFamily="34" charset="0"/>
                <a:cs typeface="Calibri" panose="020F0502020204030204" pitchFamily="34" charset="0"/>
              </a:defRPr>
            </a:lvl1pPr>
          </a:lstStyle>
          <a:p>
            <a:pPr lvl="0"/>
            <a:r>
              <a:rPr lang="en-US"/>
              <a:t>Subtitle</a:t>
            </a:r>
          </a:p>
        </p:txBody>
      </p:sp>
    </p:spTree>
    <p:extLst>
      <p:ext uri="{BB962C8B-B14F-4D97-AF65-F5344CB8AC3E}">
        <p14:creationId xmlns:p14="http://schemas.microsoft.com/office/powerpoint/2010/main" val="2009372080"/>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En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888968"/>
            <a:ext cx="6292645" cy="1384189"/>
          </a:xfrm>
        </p:spPr>
        <p:txBody>
          <a:bodyPr anchor="b">
            <a:noAutofit/>
          </a:bodyPr>
          <a:lstStyle>
            <a:lvl1pPr algn="l">
              <a:defRPr sz="5000" b="1" i="0" baseline="0">
                <a:solidFill>
                  <a:schemeClr val="bg1"/>
                </a:solidFill>
                <a:latin typeface="Raleway" panose="020B0003030101060003" pitchFamily="34" charset="0"/>
                <a:cs typeface="Calibri" panose="020F0502020204030204" pitchFamily="34" charset="0"/>
              </a:defRPr>
            </a:lvl1pPr>
          </a:lstStyle>
          <a:p>
            <a:r>
              <a:rPr lang="en-GB"/>
              <a:t>Thank you</a:t>
            </a:r>
            <a:endParaRPr lang="en-US"/>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599291"/>
            <a:ext cx="6292645" cy="513435"/>
          </a:xfrm>
        </p:spPr>
        <p:txBody>
          <a:bodyPr>
            <a:noAutofit/>
          </a:bodyPr>
          <a:lstStyle>
            <a:lvl1pPr marL="0" indent="0" algn="l">
              <a:lnSpc>
                <a:spcPts val="1920"/>
              </a:lnSpc>
              <a:buNone/>
              <a:defRPr sz="2000" baseline="0">
                <a:solidFill>
                  <a:schemeClr val="bg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contact details</a:t>
            </a:r>
            <a:endParaRPr lang="en-US"/>
          </a:p>
        </p:txBody>
      </p:sp>
      <p:pic>
        <p:nvPicPr>
          <p:cNvPr id="4" name="Picture 3">
            <a:extLst>
              <a:ext uri="{FF2B5EF4-FFF2-40B4-BE49-F238E27FC236}">
                <a16:creationId xmlns:a16="http://schemas.microsoft.com/office/drawing/2014/main" id="{3DD74B82-F3EC-2284-E3C0-BB049B7A968D}"/>
              </a:ext>
            </a:extLst>
          </p:cNvPr>
          <p:cNvPicPr>
            <a:picLocks noChangeAspect="1"/>
          </p:cNvPicPr>
          <p:nvPr userDrawn="1"/>
        </p:nvPicPr>
        <p:blipFill>
          <a:blip r:embed="rId2"/>
          <a:stretch>
            <a:fillRect/>
          </a:stretch>
        </p:blipFill>
        <p:spPr>
          <a:xfrm>
            <a:off x="9369084" y="4577629"/>
            <a:ext cx="2280372" cy="2280372"/>
          </a:xfrm>
          <a:prstGeom prst="rect">
            <a:avLst/>
          </a:prstGeom>
        </p:spPr>
      </p:pic>
      <p:pic>
        <p:nvPicPr>
          <p:cNvPr id="7" name="Picture 6">
            <a:extLst>
              <a:ext uri="{FF2B5EF4-FFF2-40B4-BE49-F238E27FC236}">
                <a16:creationId xmlns:a16="http://schemas.microsoft.com/office/drawing/2014/main" id="{4109BD3B-D7E9-8C00-7EDC-D2AC6B7DFBFD}"/>
              </a:ext>
            </a:extLst>
          </p:cNvPr>
          <p:cNvPicPr>
            <a:picLocks noChangeAspect="1"/>
          </p:cNvPicPr>
          <p:nvPr userDrawn="1"/>
        </p:nvPicPr>
        <p:blipFill>
          <a:blip r:embed="rId3"/>
          <a:stretch>
            <a:fillRect/>
          </a:stretch>
        </p:blipFill>
        <p:spPr>
          <a:xfrm>
            <a:off x="529393" y="5742981"/>
            <a:ext cx="2679498" cy="747271"/>
          </a:xfrm>
          <a:prstGeom prst="rect">
            <a:avLst/>
          </a:prstGeom>
        </p:spPr>
      </p:pic>
    </p:spTree>
    <p:extLst>
      <p:ext uri="{BB962C8B-B14F-4D97-AF65-F5344CB8AC3E}">
        <p14:creationId xmlns:p14="http://schemas.microsoft.com/office/powerpoint/2010/main" val="826346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FB60CB-E280-1AFC-7F00-4EBB4EFF142B}"/>
              </a:ext>
            </a:extLst>
          </p:cNvPr>
          <p:cNvSpPr/>
          <p:nvPr userDrawn="1"/>
        </p:nvSpPr>
        <p:spPr>
          <a:xfrm>
            <a:off x="0" y="0"/>
            <a:ext cx="12192000" cy="6858000"/>
          </a:xfrm>
          <a:prstGeom prst="rect">
            <a:avLst/>
          </a:prstGeom>
          <a:gradFill flip="none" rotWithShape="1">
            <a:gsLst>
              <a:gs pos="72000">
                <a:srgbClr val="296A88"/>
              </a:gs>
              <a:gs pos="800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888968"/>
            <a:ext cx="6292645" cy="1384189"/>
          </a:xfrm>
        </p:spPr>
        <p:txBody>
          <a:bodyPr anchor="b">
            <a:noAutofit/>
          </a:bodyPr>
          <a:lstStyle>
            <a:lvl1pPr algn="l">
              <a:defRPr sz="5000" b="1" i="0" baseline="0">
                <a:solidFill>
                  <a:schemeClr val="bg1"/>
                </a:solidFill>
                <a:latin typeface="Raleway" panose="020B0003030101060003" pitchFamily="34" charset="0"/>
                <a:cs typeface="Calibri" panose="020F0502020204030204" pitchFamily="34" charset="0"/>
              </a:defRPr>
            </a:lvl1pPr>
          </a:lstStyle>
          <a:p>
            <a:r>
              <a:rPr lang="en-GB"/>
              <a:t>Thank you</a:t>
            </a:r>
            <a:endParaRPr lang="en-US"/>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599291"/>
            <a:ext cx="6292645" cy="513435"/>
          </a:xfrm>
        </p:spPr>
        <p:txBody>
          <a:bodyPr>
            <a:noAutofit/>
          </a:bodyPr>
          <a:lstStyle>
            <a:lvl1pPr marL="0" indent="0" algn="l">
              <a:lnSpc>
                <a:spcPts val="1920"/>
              </a:lnSpc>
              <a:buNone/>
              <a:defRPr sz="2000" baseline="0">
                <a:solidFill>
                  <a:schemeClr val="bg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contact details</a:t>
            </a:r>
            <a:endParaRPr lang="en-US"/>
          </a:p>
        </p:txBody>
      </p:sp>
      <p:pic>
        <p:nvPicPr>
          <p:cNvPr id="4" name="Picture 3">
            <a:extLst>
              <a:ext uri="{FF2B5EF4-FFF2-40B4-BE49-F238E27FC236}">
                <a16:creationId xmlns:a16="http://schemas.microsoft.com/office/drawing/2014/main" id="{3DD74B82-F3EC-2284-E3C0-BB049B7A968D}"/>
              </a:ext>
            </a:extLst>
          </p:cNvPr>
          <p:cNvPicPr>
            <a:picLocks noChangeAspect="1"/>
          </p:cNvPicPr>
          <p:nvPr userDrawn="1"/>
        </p:nvPicPr>
        <p:blipFill>
          <a:blip r:embed="rId2"/>
          <a:stretch>
            <a:fillRect/>
          </a:stretch>
        </p:blipFill>
        <p:spPr>
          <a:xfrm>
            <a:off x="9369084" y="4577629"/>
            <a:ext cx="2280372" cy="2280372"/>
          </a:xfrm>
          <a:prstGeom prst="rect">
            <a:avLst/>
          </a:prstGeom>
        </p:spPr>
      </p:pic>
      <p:pic>
        <p:nvPicPr>
          <p:cNvPr id="7" name="Picture 6">
            <a:extLst>
              <a:ext uri="{FF2B5EF4-FFF2-40B4-BE49-F238E27FC236}">
                <a16:creationId xmlns:a16="http://schemas.microsoft.com/office/drawing/2014/main" id="{4109BD3B-D7E9-8C00-7EDC-D2AC6B7DFBFD}"/>
              </a:ext>
            </a:extLst>
          </p:cNvPr>
          <p:cNvPicPr>
            <a:picLocks noChangeAspect="1"/>
          </p:cNvPicPr>
          <p:nvPr userDrawn="1"/>
        </p:nvPicPr>
        <p:blipFill>
          <a:blip r:embed="rId3"/>
          <a:stretch>
            <a:fillRect/>
          </a:stretch>
        </p:blipFill>
        <p:spPr>
          <a:xfrm>
            <a:off x="529393" y="5742981"/>
            <a:ext cx="2679498" cy="747271"/>
          </a:xfrm>
          <a:prstGeom prst="rect">
            <a:avLst/>
          </a:prstGeom>
        </p:spPr>
      </p:pic>
    </p:spTree>
    <p:extLst>
      <p:ext uri="{BB962C8B-B14F-4D97-AF65-F5344CB8AC3E}">
        <p14:creationId xmlns:p14="http://schemas.microsoft.com/office/powerpoint/2010/main" val="28958586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C9A3B0-A883-F4A5-D76C-E21008E0F8AB}"/>
              </a:ext>
            </a:extLst>
          </p:cNvPr>
          <p:cNvSpPr/>
          <p:nvPr userDrawn="1"/>
        </p:nvSpPr>
        <p:spPr>
          <a:xfrm>
            <a:off x="0" y="0"/>
            <a:ext cx="12192000" cy="6858000"/>
          </a:xfrm>
          <a:prstGeom prst="rect">
            <a:avLst/>
          </a:prstGeom>
          <a:gradFill flip="none" rotWithShape="1">
            <a:gsLst>
              <a:gs pos="17000">
                <a:schemeClr val="accent1"/>
              </a:gs>
              <a:gs pos="73000">
                <a:srgbClr val="AB3D3E"/>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888968"/>
            <a:ext cx="6292645" cy="1384189"/>
          </a:xfrm>
        </p:spPr>
        <p:txBody>
          <a:bodyPr anchor="b">
            <a:noAutofit/>
          </a:bodyPr>
          <a:lstStyle>
            <a:lvl1pPr algn="l">
              <a:defRPr sz="5000" b="1" i="0" baseline="0">
                <a:solidFill>
                  <a:schemeClr val="bg1"/>
                </a:solidFill>
                <a:latin typeface="Raleway" panose="020B0003030101060003" pitchFamily="34" charset="0"/>
                <a:cs typeface="Calibri" panose="020F0502020204030204" pitchFamily="34" charset="0"/>
              </a:defRPr>
            </a:lvl1pPr>
          </a:lstStyle>
          <a:p>
            <a:r>
              <a:rPr lang="en-GB"/>
              <a:t>Thank you</a:t>
            </a:r>
            <a:endParaRPr lang="en-US"/>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599291"/>
            <a:ext cx="6292645" cy="513435"/>
          </a:xfrm>
        </p:spPr>
        <p:txBody>
          <a:bodyPr>
            <a:noAutofit/>
          </a:bodyPr>
          <a:lstStyle>
            <a:lvl1pPr marL="0" indent="0" algn="l">
              <a:lnSpc>
                <a:spcPts val="1920"/>
              </a:lnSpc>
              <a:buNone/>
              <a:defRPr sz="2000" baseline="0">
                <a:solidFill>
                  <a:schemeClr val="bg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contact details</a:t>
            </a:r>
            <a:endParaRPr lang="en-US"/>
          </a:p>
        </p:txBody>
      </p:sp>
      <p:pic>
        <p:nvPicPr>
          <p:cNvPr id="4" name="Picture 3">
            <a:extLst>
              <a:ext uri="{FF2B5EF4-FFF2-40B4-BE49-F238E27FC236}">
                <a16:creationId xmlns:a16="http://schemas.microsoft.com/office/drawing/2014/main" id="{3DD74B82-F3EC-2284-E3C0-BB049B7A968D}"/>
              </a:ext>
            </a:extLst>
          </p:cNvPr>
          <p:cNvPicPr>
            <a:picLocks noChangeAspect="1"/>
          </p:cNvPicPr>
          <p:nvPr userDrawn="1"/>
        </p:nvPicPr>
        <p:blipFill>
          <a:blip r:embed="rId2"/>
          <a:stretch>
            <a:fillRect/>
          </a:stretch>
        </p:blipFill>
        <p:spPr>
          <a:xfrm>
            <a:off x="9369084" y="4577629"/>
            <a:ext cx="2280372" cy="2280372"/>
          </a:xfrm>
          <a:prstGeom prst="rect">
            <a:avLst/>
          </a:prstGeom>
        </p:spPr>
      </p:pic>
      <p:pic>
        <p:nvPicPr>
          <p:cNvPr id="7" name="Picture 6">
            <a:extLst>
              <a:ext uri="{FF2B5EF4-FFF2-40B4-BE49-F238E27FC236}">
                <a16:creationId xmlns:a16="http://schemas.microsoft.com/office/drawing/2014/main" id="{4109BD3B-D7E9-8C00-7EDC-D2AC6B7DFBFD}"/>
              </a:ext>
            </a:extLst>
          </p:cNvPr>
          <p:cNvPicPr>
            <a:picLocks noChangeAspect="1"/>
          </p:cNvPicPr>
          <p:nvPr userDrawn="1"/>
        </p:nvPicPr>
        <p:blipFill>
          <a:blip r:embed="rId3"/>
          <a:stretch>
            <a:fillRect/>
          </a:stretch>
        </p:blipFill>
        <p:spPr>
          <a:xfrm>
            <a:off x="529393" y="5742981"/>
            <a:ext cx="2679498" cy="747271"/>
          </a:xfrm>
          <a:prstGeom prst="rect">
            <a:avLst/>
          </a:prstGeom>
        </p:spPr>
      </p:pic>
    </p:spTree>
    <p:extLst>
      <p:ext uri="{BB962C8B-B14F-4D97-AF65-F5344CB8AC3E}">
        <p14:creationId xmlns:p14="http://schemas.microsoft.com/office/powerpoint/2010/main" val="3463638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over_Im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0B83F3-F918-0C0A-AD0C-07D76D4A461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514473" y="0"/>
            <a:ext cx="6677527" cy="6858000"/>
          </a:xfrm>
          <a:prstGeom prst="rect">
            <a:avLst/>
          </a:prstGeom>
        </p:spPr>
      </p:pic>
      <p:pic>
        <p:nvPicPr>
          <p:cNvPr id="8" name="Picture 7">
            <a:extLst>
              <a:ext uri="{FF2B5EF4-FFF2-40B4-BE49-F238E27FC236}">
                <a16:creationId xmlns:a16="http://schemas.microsoft.com/office/drawing/2014/main" id="{CE711329-FBF4-9CF4-7AE9-DCED1320BE8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494855"/>
            <a:ext cx="5653548"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1" y="3721256"/>
            <a:ext cx="5653548"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1" y="4577629"/>
            <a:ext cx="5653548"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dirty="0"/>
              <a:t>Author</a:t>
            </a:r>
            <a:br>
              <a:rPr lang="en-US" dirty="0"/>
            </a:br>
            <a:r>
              <a:rPr lang="en-US" dirty="0"/>
              <a:t>Date</a:t>
            </a:r>
          </a:p>
        </p:txBody>
      </p:sp>
    </p:spTree>
    <p:extLst>
      <p:ext uri="{BB962C8B-B14F-4D97-AF65-F5344CB8AC3E}">
        <p14:creationId xmlns:p14="http://schemas.microsoft.com/office/powerpoint/2010/main" val="2350466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ver_Im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0B83F3-F918-0C0A-AD0C-07D76D4A461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514473" y="0"/>
            <a:ext cx="6677527" cy="6858000"/>
          </a:xfrm>
          <a:prstGeom prst="rect">
            <a:avLst/>
          </a:prstGeom>
        </p:spPr>
      </p:pic>
      <p:pic>
        <p:nvPicPr>
          <p:cNvPr id="8" name="Picture 7">
            <a:extLst>
              <a:ext uri="{FF2B5EF4-FFF2-40B4-BE49-F238E27FC236}">
                <a16:creationId xmlns:a16="http://schemas.microsoft.com/office/drawing/2014/main" id="{CE711329-FBF4-9CF4-7AE9-DCED1320BE8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494855"/>
            <a:ext cx="5653548"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1" y="3721256"/>
            <a:ext cx="5653548"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1" y="4577629"/>
            <a:ext cx="5653548"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dirty="0"/>
              <a:t>Author</a:t>
            </a:r>
            <a:br>
              <a:rPr lang="en-US" dirty="0"/>
            </a:br>
            <a:r>
              <a:rPr lang="en-US" dirty="0"/>
              <a:t>Date</a:t>
            </a:r>
          </a:p>
        </p:txBody>
      </p:sp>
    </p:spTree>
    <p:extLst>
      <p:ext uri="{BB962C8B-B14F-4D97-AF65-F5344CB8AC3E}">
        <p14:creationId xmlns:p14="http://schemas.microsoft.com/office/powerpoint/2010/main" val="266433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FF2DF2-904D-468A-A596-27470AC0C27D}"/>
              </a:ext>
            </a:extLst>
          </p:cNvPr>
          <p:cNvSpPr>
            <a:spLocks noGrp="1"/>
          </p:cNvSpPr>
          <p:nvPr>
            <p:ph type="dt" sz="half" idx="10"/>
          </p:nvPr>
        </p:nvSpPr>
        <p:spPr/>
        <p:txBody>
          <a:bodyPr/>
          <a:lstStyle/>
          <a:p>
            <a:fld id="{20F8C741-F6FC-45AE-A5CC-E97A8ADE6027}" type="datetimeFigureOut">
              <a:rPr lang="en-GB" smtClean="0"/>
              <a:t>21/03/2024</a:t>
            </a:fld>
            <a:endParaRPr lang="en-GB"/>
          </a:p>
        </p:txBody>
      </p:sp>
      <p:sp>
        <p:nvSpPr>
          <p:cNvPr id="3" name="Footer Placeholder 2">
            <a:extLst>
              <a:ext uri="{FF2B5EF4-FFF2-40B4-BE49-F238E27FC236}">
                <a16:creationId xmlns:a16="http://schemas.microsoft.com/office/drawing/2014/main" id="{0E78FCD3-DAC2-4237-B7A6-3C1CA79816E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BF070F-874F-411E-9544-B91C5E5F26D9}"/>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16568931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_Im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0B83F3-F918-0C0A-AD0C-07D76D4A461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514473" y="0"/>
            <a:ext cx="6677527" cy="6858000"/>
          </a:xfrm>
          <a:prstGeom prst="rect">
            <a:avLst/>
          </a:prstGeom>
        </p:spPr>
      </p:pic>
      <p:pic>
        <p:nvPicPr>
          <p:cNvPr id="8" name="Picture 7">
            <a:extLst>
              <a:ext uri="{FF2B5EF4-FFF2-40B4-BE49-F238E27FC236}">
                <a16:creationId xmlns:a16="http://schemas.microsoft.com/office/drawing/2014/main" id="{CE711329-FBF4-9CF4-7AE9-DCED1320BE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494855"/>
            <a:ext cx="5653548"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1" y="3721256"/>
            <a:ext cx="5653548"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1" y="4577629"/>
            <a:ext cx="5653548"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dirty="0"/>
              <a:t>Author</a:t>
            </a:r>
            <a:br>
              <a:rPr lang="en-US" dirty="0"/>
            </a:br>
            <a:r>
              <a:rPr lang="en-US" dirty="0"/>
              <a:t>Date</a:t>
            </a:r>
          </a:p>
        </p:txBody>
      </p:sp>
    </p:spTree>
    <p:extLst>
      <p:ext uri="{BB962C8B-B14F-4D97-AF65-F5344CB8AC3E}">
        <p14:creationId xmlns:p14="http://schemas.microsoft.com/office/powerpoint/2010/main" val="3299968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over_No Imag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9F083-88E4-2C49-C6DF-AF10601B47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69084" y="4577629"/>
            <a:ext cx="2280372" cy="2280372"/>
          </a:xfrm>
          <a:prstGeom prst="rect">
            <a:avLst/>
          </a:prstGeom>
        </p:spPr>
      </p:pic>
      <p:pic>
        <p:nvPicPr>
          <p:cNvPr id="6" name="Picture 5">
            <a:extLst>
              <a:ext uri="{FF2B5EF4-FFF2-40B4-BE49-F238E27FC236}">
                <a16:creationId xmlns:a16="http://schemas.microsoft.com/office/drawing/2014/main" id="{ED9A01B9-BF0D-A0AF-B133-6BA9B968C5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393" y="5742981"/>
            <a:ext cx="2679498" cy="747271"/>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49" y="1494855"/>
            <a:ext cx="7336985"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49" y="3721256"/>
            <a:ext cx="7336985"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0" y="4577629"/>
            <a:ext cx="7336985"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dirty="0"/>
              <a:t>Author</a:t>
            </a:r>
            <a:br>
              <a:rPr lang="en-US" dirty="0"/>
            </a:br>
            <a:r>
              <a:rPr lang="en-US" dirty="0"/>
              <a:t>Date</a:t>
            </a:r>
          </a:p>
        </p:txBody>
      </p:sp>
    </p:spTree>
    <p:extLst>
      <p:ext uri="{BB962C8B-B14F-4D97-AF65-F5344CB8AC3E}">
        <p14:creationId xmlns:p14="http://schemas.microsoft.com/office/powerpoint/2010/main" val="41983029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ver_No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9E35A0-2ABC-1457-66BA-F0B91946FD6A}"/>
              </a:ext>
            </a:extLst>
          </p:cNvPr>
          <p:cNvSpPr/>
          <p:nvPr userDrawn="1"/>
        </p:nvSpPr>
        <p:spPr>
          <a:xfrm>
            <a:off x="0" y="0"/>
            <a:ext cx="12192000" cy="6858000"/>
          </a:xfrm>
          <a:prstGeom prst="rect">
            <a:avLst/>
          </a:prstGeom>
          <a:gradFill flip="none" rotWithShape="1">
            <a:gsLst>
              <a:gs pos="72000">
                <a:srgbClr val="296A88"/>
              </a:gs>
              <a:gs pos="800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469F083-88E4-2C49-C6DF-AF10601B47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69084" y="4577629"/>
            <a:ext cx="2280372" cy="2280372"/>
          </a:xfrm>
          <a:prstGeom prst="rect">
            <a:avLst/>
          </a:prstGeom>
        </p:spPr>
      </p:pic>
      <p:pic>
        <p:nvPicPr>
          <p:cNvPr id="6" name="Picture 5">
            <a:extLst>
              <a:ext uri="{FF2B5EF4-FFF2-40B4-BE49-F238E27FC236}">
                <a16:creationId xmlns:a16="http://schemas.microsoft.com/office/drawing/2014/main" id="{ED9A01B9-BF0D-A0AF-B133-6BA9B968C5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393" y="5742981"/>
            <a:ext cx="2679498" cy="747271"/>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49" y="1494855"/>
            <a:ext cx="7336985"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49" y="3721256"/>
            <a:ext cx="7336985"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0" y="4577629"/>
            <a:ext cx="7336985"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dirty="0"/>
              <a:t>Author</a:t>
            </a:r>
            <a:br>
              <a:rPr lang="en-US" dirty="0"/>
            </a:br>
            <a:r>
              <a:rPr lang="en-US" dirty="0"/>
              <a:t>Date</a:t>
            </a:r>
          </a:p>
        </p:txBody>
      </p:sp>
    </p:spTree>
    <p:extLst>
      <p:ext uri="{BB962C8B-B14F-4D97-AF65-F5344CB8AC3E}">
        <p14:creationId xmlns:p14="http://schemas.microsoft.com/office/powerpoint/2010/main" val="21191296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AEBC95-4EDA-821F-2FDC-DAABD8AB0F7D}"/>
              </a:ext>
            </a:extLst>
          </p:cNvPr>
          <p:cNvSpPr/>
          <p:nvPr userDrawn="1"/>
        </p:nvSpPr>
        <p:spPr>
          <a:xfrm>
            <a:off x="0" y="0"/>
            <a:ext cx="12192000" cy="6858000"/>
          </a:xfrm>
          <a:prstGeom prst="rect">
            <a:avLst/>
          </a:prstGeom>
          <a:gradFill flip="none" rotWithShape="1">
            <a:gsLst>
              <a:gs pos="17000">
                <a:schemeClr val="accent1"/>
              </a:gs>
              <a:gs pos="73000">
                <a:srgbClr val="AB3D3E"/>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469F083-88E4-2C49-C6DF-AF10601B47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69084" y="4577629"/>
            <a:ext cx="2280372" cy="2280372"/>
          </a:xfrm>
          <a:prstGeom prst="rect">
            <a:avLst/>
          </a:prstGeom>
        </p:spPr>
      </p:pic>
      <p:pic>
        <p:nvPicPr>
          <p:cNvPr id="6" name="Picture 5">
            <a:extLst>
              <a:ext uri="{FF2B5EF4-FFF2-40B4-BE49-F238E27FC236}">
                <a16:creationId xmlns:a16="http://schemas.microsoft.com/office/drawing/2014/main" id="{ED9A01B9-BF0D-A0AF-B133-6BA9B968C5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393" y="5742981"/>
            <a:ext cx="2679498" cy="747271"/>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49" y="1494855"/>
            <a:ext cx="7336985" cy="2127733"/>
          </a:xfrm>
        </p:spPr>
        <p:txBody>
          <a:bodyPr anchor="b">
            <a:noAutofit/>
          </a:bodyPr>
          <a:lstStyle>
            <a:lvl1pPr algn="l">
              <a:lnSpc>
                <a:spcPct val="100000"/>
              </a:lnSpc>
              <a:defRPr sz="4000" b="1" i="0" baseline="0">
                <a:solidFill>
                  <a:schemeClr val="bg1"/>
                </a:solidFill>
                <a:latin typeface="Raleway" panose="020B0003030101060003" pitchFamily="34" charset="0"/>
                <a:cs typeface="Arial" panose="020B0604020202020204" pitchFamily="34" charset="0"/>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49" y="3721256"/>
            <a:ext cx="7336985" cy="752275"/>
          </a:xfrm>
        </p:spPr>
        <p:txBody>
          <a:bodyPr>
            <a:noAutofit/>
          </a:bodyPr>
          <a:lstStyle>
            <a:lvl1pPr marL="0" indent="0" algn="l">
              <a:lnSpc>
                <a:spcPts val="2480"/>
              </a:lnSpc>
              <a:buNone/>
              <a:defRPr sz="20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id="{BD2A0984-586A-8B36-8D53-B08AC515934E}"/>
              </a:ext>
            </a:extLst>
          </p:cNvPr>
          <p:cNvSpPr>
            <a:spLocks noGrp="1"/>
          </p:cNvSpPr>
          <p:nvPr>
            <p:ph type="body" sz="quarter" idx="10" hasCustomPrompt="1"/>
          </p:nvPr>
        </p:nvSpPr>
        <p:spPr>
          <a:xfrm>
            <a:off x="442450" y="4577629"/>
            <a:ext cx="7336985" cy="529243"/>
          </a:xfrm>
        </p:spPr>
        <p:txBody>
          <a:bodyPr>
            <a:noAutofit/>
          </a:bodyPr>
          <a:lstStyle>
            <a:lvl1pPr marL="0" indent="0">
              <a:lnSpc>
                <a:spcPts val="2080"/>
              </a:lnSpc>
              <a:spcBef>
                <a:spcPts val="0"/>
              </a:spcBef>
              <a:buNone/>
              <a:defRPr sz="1600" baseline="0">
                <a:solidFill>
                  <a:schemeClr val="bg1"/>
                </a:solidFill>
                <a:latin typeface="Raleway" panose="020B0003030101060003" pitchFamily="34" charset="0"/>
                <a:cs typeface="Arial" panose="020B0604020202020204" pitchFamily="34" charset="0"/>
              </a:defRPr>
            </a:lvl1pPr>
          </a:lstStyle>
          <a:p>
            <a:pPr lvl="0"/>
            <a:r>
              <a:rPr lang="en-US" dirty="0"/>
              <a:t>Author</a:t>
            </a:r>
            <a:br>
              <a:rPr lang="en-US" dirty="0"/>
            </a:br>
            <a:r>
              <a:rPr lang="en-US" dirty="0"/>
              <a:t>Date</a:t>
            </a:r>
          </a:p>
        </p:txBody>
      </p:sp>
    </p:spTree>
    <p:extLst>
      <p:ext uri="{BB962C8B-B14F-4D97-AF65-F5344CB8AC3E}">
        <p14:creationId xmlns:p14="http://schemas.microsoft.com/office/powerpoint/2010/main" val="19794951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Divider_No Image">
    <p:bg>
      <p:bgPr>
        <a:solidFill>
          <a:schemeClr val="accent1"/>
        </a:solidFill>
        <a:effectLst/>
      </p:bgPr>
    </p:bg>
    <p:spTree>
      <p:nvGrpSpPr>
        <p:cNvPr id="1" name=""/>
        <p:cNvGrpSpPr/>
        <p:nvPr/>
      </p:nvGrpSpPr>
      <p:grpSpPr>
        <a:xfrm>
          <a:off x="0" y="0"/>
          <a:ext cx="0" cy="0"/>
          <a:chOff x="0" y="0"/>
          <a:chExt cx="0" cy="0"/>
        </a:xfrm>
      </p:grpSpPr>
      <p:sp>
        <p:nvSpPr>
          <p:cNvPr id="6" name="Round Single Corner of Rectangle 5">
            <a:extLst>
              <a:ext uri="{FF2B5EF4-FFF2-40B4-BE49-F238E27FC236}">
                <a16:creationId xmlns:a16="http://schemas.microsoft.com/office/drawing/2014/main" id="{473ED4D5-0FCE-013C-2636-E7EB07974992}"/>
              </a:ext>
            </a:extLst>
          </p:cNvPr>
          <p:cNvSpPr/>
          <p:nvPr userDrawn="1"/>
        </p:nvSpPr>
        <p:spPr>
          <a:xfrm flipV="1">
            <a:off x="0" y="2245660"/>
            <a:ext cx="7600336" cy="2366679"/>
          </a:xfrm>
          <a:prstGeom prst="round1Rect">
            <a:avLst>
              <a:gd name="adj" fmla="val 2580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4EE1025-5E9E-4C81-5008-862B8C38C7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410" y="5319049"/>
            <a:ext cx="1538951" cy="1538951"/>
          </a:xfrm>
          <a:prstGeom prst="rect">
            <a:avLst/>
          </a:prstGeom>
        </p:spPr>
      </p:pic>
      <p:pic>
        <p:nvPicPr>
          <p:cNvPr id="11" name="Picture 10">
            <a:extLst>
              <a:ext uri="{FF2B5EF4-FFF2-40B4-BE49-F238E27FC236}">
                <a16:creationId xmlns:a16="http://schemas.microsoft.com/office/drawing/2014/main" id="{5BCFFE63-26F8-BDBC-4FFA-0E396E4F7A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410" y="405012"/>
            <a:ext cx="1538951" cy="42919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2346824"/>
            <a:ext cx="6292645" cy="1384189"/>
          </a:xfrm>
        </p:spPr>
        <p:txBody>
          <a:bodyPr anchor="b">
            <a:noAutofit/>
          </a:bodyPr>
          <a:lstStyle>
            <a:lvl1pPr algn="l">
              <a:lnSpc>
                <a:spcPct val="100000"/>
              </a:lnSpc>
              <a:defRPr sz="3600" b="1" i="0" baseline="0">
                <a:solidFill>
                  <a:schemeClr val="tx1"/>
                </a:solidFill>
                <a:latin typeface="Raleway" panose="020B0003030101060003" pitchFamily="34" charset="0"/>
                <a:cs typeface="Calibri" panose="020F0502020204030204" pitchFamily="34" charset="0"/>
              </a:defRPr>
            </a:lvl1pPr>
          </a:lstStyle>
          <a:p>
            <a:r>
              <a:rPr lang="en-GB" dirty="0"/>
              <a:t>Click to edit divider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790623"/>
            <a:ext cx="6292645" cy="373874"/>
          </a:xfrm>
        </p:spPr>
        <p:txBody>
          <a:bodyPr>
            <a:noAutofit/>
          </a:bodyPr>
          <a:lstStyle>
            <a:lvl1pPr marL="0" indent="0" algn="l">
              <a:lnSpc>
                <a:spcPct val="100000"/>
              </a:lnSpc>
              <a:buNone/>
              <a:defRPr sz="1800" baseline="0">
                <a:solidFill>
                  <a:schemeClr val="tx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divider subtitle</a:t>
            </a:r>
            <a:endParaRPr lang="en-US" dirty="0"/>
          </a:p>
        </p:txBody>
      </p:sp>
    </p:spTree>
    <p:extLst>
      <p:ext uri="{BB962C8B-B14F-4D97-AF65-F5344CB8AC3E}">
        <p14:creationId xmlns:p14="http://schemas.microsoft.com/office/powerpoint/2010/main" val="33072900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_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8662AF-C567-7344-8439-81B03D5953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ound Single Corner of Rectangle 5">
            <a:extLst>
              <a:ext uri="{FF2B5EF4-FFF2-40B4-BE49-F238E27FC236}">
                <a16:creationId xmlns:a16="http://schemas.microsoft.com/office/drawing/2014/main" id="{473ED4D5-0FCE-013C-2636-E7EB07974992}"/>
              </a:ext>
            </a:extLst>
          </p:cNvPr>
          <p:cNvSpPr/>
          <p:nvPr userDrawn="1"/>
        </p:nvSpPr>
        <p:spPr>
          <a:xfrm flipV="1">
            <a:off x="0" y="2245660"/>
            <a:ext cx="7600336" cy="2366679"/>
          </a:xfrm>
          <a:prstGeom prst="round1Rect">
            <a:avLst>
              <a:gd name="adj" fmla="val 25807"/>
            </a:avLst>
          </a:prstGeom>
          <a:solidFill>
            <a:schemeClr val="tx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4EE1025-5E9E-4C81-5008-862B8C38C7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410" y="5319049"/>
            <a:ext cx="1538951" cy="1538951"/>
          </a:xfrm>
          <a:prstGeom prst="rect">
            <a:avLst/>
          </a:prstGeom>
        </p:spPr>
      </p:pic>
      <p:pic>
        <p:nvPicPr>
          <p:cNvPr id="11" name="Picture 10">
            <a:extLst>
              <a:ext uri="{FF2B5EF4-FFF2-40B4-BE49-F238E27FC236}">
                <a16:creationId xmlns:a16="http://schemas.microsoft.com/office/drawing/2014/main" id="{5BCFFE63-26F8-BDBC-4FFA-0E396E4F7AF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0410" y="405012"/>
            <a:ext cx="1538951" cy="42919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2346824"/>
            <a:ext cx="6292645" cy="1384189"/>
          </a:xfrm>
        </p:spPr>
        <p:txBody>
          <a:bodyPr anchor="b">
            <a:noAutofit/>
          </a:bodyPr>
          <a:lstStyle>
            <a:lvl1pPr algn="l">
              <a:lnSpc>
                <a:spcPct val="100000"/>
              </a:lnSpc>
              <a:defRPr sz="3600" b="1" i="0" baseline="0">
                <a:solidFill>
                  <a:schemeClr val="bg1"/>
                </a:solidFill>
                <a:latin typeface="Raleway" panose="020B0003030101060003" pitchFamily="34" charset="0"/>
                <a:cs typeface="Arial" panose="020B0604020202020204" pitchFamily="34" charset="0"/>
              </a:defRPr>
            </a:lvl1pPr>
          </a:lstStyle>
          <a:p>
            <a:r>
              <a:rPr lang="en-GB" dirty="0"/>
              <a:t>Click to edit divider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790623"/>
            <a:ext cx="6292645" cy="373873"/>
          </a:xfrm>
        </p:spPr>
        <p:txBody>
          <a:bodyPr>
            <a:noAutofit/>
          </a:bodyPr>
          <a:lstStyle>
            <a:lvl1pPr marL="0" indent="0" algn="l">
              <a:lnSpc>
                <a:spcPct val="100000"/>
              </a:lnSpc>
              <a:buNone/>
              <a:defRPr sz="1800" baseline="0">
                <a:solidFill>
                  <a:schemeClr val="bg1"/>
                </a:solidFill>
                <a:latin typeface="Raleway" panose="020B00030301010600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divider subtitle</a:t>
            </a:r>
            <a:endParaRPr lang="en-US" dirty="0"/>
          </a:p>
        </p:txBody>
      </p:sp>
    </p:spTree>
    <p:extLst>
      <p:ext uri="{BB962C8B-B14F-4D97-AF65-F5344CB8AC3E}">
        <p14:creationId xmlns:p14="http://schemas.microsoft.com/office/powerpoint/2010/main" val="15262657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ivider_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53FACF-ABDD-2DBB-CA5D-4B03A8C02D9D}"/>
              </a:ext>
            </a:extLst>
          </p:cNvPr>
          <p:cNvSpPr/>
          <p:nvPr userDrawn="1"/>
        </p:nvSpPr>
        <p:spPr>
          <a:xfrm>
            <a:off x="0" y="0"/>
            <a:ext cx="12192000" cy="6858000"/>
          </a:xfrm>
          <a:prstGeom prst="rect">
            <a:avLst/>
          </a:prstGeom>
          <a:gradFill flip="none" rotWithShape="1">
            <a:gsLst>
              <a:gs pos="72000">
                <a:srgbClr val="296A88"/>
              </a:gs>
              <a:gs pos="800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Calibri" panose="020F0502020204030204" pitchFamily="34" charset="0"/>
              <a:cs typeface="Calibri" panose="020F0502020204030204" pitchFamily="34" charset="0"/>
            </a:endParaRPr>
          </a:p>
        </p:txBody>
      </p:sp>
      <p:sp>
        <p:nvSpPr>
          <p:cNvPr id="6" name="Round Single Corner of Rectangle 5">
            <a:extLst>
              <a:ext uri="{FF2B5EF4-FFF2-40B4-BE49-F238E27FC236}">
                <a16:creationId xmlns:a16="http://schemas.microsoft.com/office/drawing/2014/main" id="{473ED4D5-0FCE-013C-2636-E7EB07974992}"/>
              </a:ext>
            </a:extLst>
          </p:cNvPr>
          <p:cNvSpPr/>
          <p:nvPr userDrawn="1"/>
        </p:nvSpPr>
        <p:spPr>
          <a:xfrm flipV="1">
            <a:off x="0" y="2245660"/>
            <a:ext cx="7600336" cy="2366679"/>
          </a:xfrm>
          <a:prstGeom prst="round1Rect">
            <a:avLst>
              <a:gd name="adj" fmla="val 2580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4EE1025-5E9E-4C81-5008-862B8C38C7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410" y="5319049"/>
            <a:ext cx="1538951" cy="1538951"/>
          </a:xfrm>
          <a:prstGeom prst="rect">
            <a:avLst/>
          </a:prstGeom>
        </p:spPr>
      </p:pic>
      <p:pic>
        <p:nvPicPr>
          <p:cNvPr id="11" name="Picture 10">
            <a:extLst>
              <a:ext uri="{FF2B5EF4-FFF2-40B4-BE49-F238E27FC236}">
                <a16:creationId xmlns:a16="http://schemas.microsoft.com/office/drawing/2014/main" id="{5BCFFE63-26F8-BDBC-4FFA-0E396E4F7A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410" y="405012"/>
            <a:ext cx="1538951" cy="42919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2346824"/>
            <a:ext cx="6292645" cy="1384189"/>
          </a:xfrm>
        </p:spPr>
        <p:txBody>
          <a:bodyPr anchor="b">
            <a:noAutofit/>
          </a:bodyPr>
          <a:lstStyle>
            <a:lvl1pPr algn="l">
              <a:lnSpc>
                <a:spcPct val="100000"/>
              </a:lnSpc>
              <a:defRPr sz="3600" b="1" i="0" baseline="0">
                <a:solidFill>
                  <a:schemeClr val="tx1"/>
                </a:solidFill>
                <a:latin typeface="Raleway" panose="020B0003030101060003" pitchFamily="34" charset="0"/>
                <a:cs typeface="Calibri" panose="020F0502020204030204" pitchFamily="34" charset="0"/>
              </a:defRPr>
            </a:lvl1pPr>
          </a:lstStyle>
          <a:p>
            <a:r>
              <a:rPr lang="en-GB" dirty="0"/>
              <a:t>Click to edit divider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790623"/>
            <a:ext cx="6292645" cy="373874"/>
          </a:xfrm>
        </p:spPr>
        <p:txBody>
          <a:bodyPr>
            <a:noAutofit/>
          </a:bodyPr>
          <a:lstStyle>
            <a:lvl1pPr marL="0" indent="0" algn="l">
              <a:lnSpc>
                <a:spcPct val="100000"/>
              </a:lnSpc>
              <a:buNone/>
              <a:defRPr sz="1800" baseline="0">
                <a:solidFill>
                  <a:schemeClr val="tx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divider subtitle</a:t>
            </a:r>
            <a:endParaRPr lang="en-US" dirty="0"/>
          </a:p>
        </p:txBody>
      </p:sp>
    </p:spTree>
    <p:extLst>
      <p:ext uri="{BB962C8B-B14F-4D97-AF65-F5344CB8AC3E}">
        <p14:creationId xmlns:p14="http://schemas.microsoft.com/office/powerpoint/2010/main" val="15710498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_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C3AD4C-B5C2-E9AD-932A-502E82C9E901}"/>
              </a:ext>
            </a:extLst>
          </p:cNvPr>
          <p:cNvSpPr/>
          <p:nvPr userDrawn="1"/>
        </p:nvSpPr>
        <p:spPr>
          <a:xfrm>
            <a:off x="0" y="0"/>
            <a:ext cx="12192000" cy="6858000"/>
          </a:xfrm>
          <a:prstGeom prst="rect">
            <a:avLst/>
          </a:prstGeom>
          <a:gradFill flip="none" rotWithShape="1">
            <a:gsLst>
              <a:gs pos="17000">
                <a:schemeClr val="accent1"/>
              </a:gs>
              <a:gs pos="73000">
                <a:srgbClr val="AB3D3E"/>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Calibri" panose="020F0502020204030204" pitchFamily="34" charset="0"/>
              <a:cs typeface="Calibri" panose="020F0502020204030204" pitchFamily="34" charset="0"/>
            </a:endParaRPr>
          </a:p>
        </p:txBody>
      </p:sp>
      <p:sp>
        <p:nvSpPr>
          <p:cNvPr id="6" name="Round Single Corner of Rectangle 5">
            <a:extLst>
              <a:ext uri="{FF2B5EF4-FFF2-40B4-BE49-F238E27FC236}">
                <a16:creationId xmlns:a16="http://schemas.microsoft.com/office/drawing/2014/main" id="{473ED4D5-0FCE-013C-2636-E7EB07974992}"/>
              </a:ext>
            </a:extLst>
          </p:cNvPr>
          <p:cNvSpPr/>
          <p:nvPr userDrawn="1"/>
        </p:nvSpPr>
        <p:spPr>
          <a:xfrm flipV="1">
            <a:off x="0" y="2245660"/>
            <a:ext cx="7600336" cy="2366679"/>
          </a:xfrm>
          <a:prstGeom prst="round1Rect">
            <a:avLst>
              <a:gd name="adj" fmla="val 2580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4EE1025-5E9E-4C81-5008-862B8C38C7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410" y="5319049"/>
            <a:ext cx="1538951" cy="1538951"/>
          </a:xfrm>
          <a:prstGeom prst="rect">
            <a:avLst/>
          </a:prstGeom>
        </p:spPr>
      </p:pic>
      <p:pic>
        <p:nvPicPr>
          <p:cNvPr id="11" name="Picture 10">
            <a:extLst>
              <a:ext uri="{FF2B5EF4-FFF2-40B4-BE49-F238E27FC236}">
                <a16:creationId xmlns:a16="http://schemas.microsoft.com/office/drawing/2014/main" id="{5BCFFE63-26F8-BDBC-4FFA-0E396E4F7A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410" y="405012"/>
            <a:ext cx="1538951" cy="429190"/>
          </a:xfrm>
          <a:prstGeom prst="rect">
            <a:avLst/>
          </a:prstGeom>
        </p:spPr>
      </p:pic>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2346824"/>
            <a:ext cx="6292645" cy="1384189"/>
          </a:xfrm>
        </p:spPr>
        <p:txBody>
          <a:bodyPr anchor="b">
            <a:noAutofit/>
          </a:bodyPr>
          <a:lstStyle>
            <a:lvl1pPr algn="l">
              <a:lnSpc>
                <a:spcPct val="100000"/>
              </a:lnSpc>
              <a:defRPr sz="3600" b="1" i="0" baseline="0">
                <a:solidFill>
                  <a:schemeClr val="tx1"/>
                </a:solidFill>
                <a:latin typeface="Raleway" panose="020B0003030101060003" pitchFamily="34" charset="0"/>
                <a:cs typeface="Calibri" panose="020F0502020204030204" pitchFamily="34" charset="0"/>
              </a:defRPr>
            </a:lvl1pPr>
          </a:lstStyle>
          <a:p>
            <a:r>
              <a:rPr lang="en-GB" dirty="0"/>
              <a:t>Click to edit divider title</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790623"/>
            <a:ext cx="6292645" cy="373874"/>
          </a:xfrm>
        </p:spPr>
        <p:txBody>
          <a:bodyPr>
            <a:noAutofit/>
          </a:bodyPr>
          <a:lstStyle>
            <a:lvl1pPr marL="0" indent="0" algn="l">
              <a:lnSpc>
                <a:spcPct val="100000"/>
              </a:lnSpc>
              <a:buNone/>
              <a:defRPr sz="1800" baseline="0">
                <a:solidFill>
                  <a:schemeClr val="tx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divider subtitle</a:t>
            </a:r>
            <a:endParaRPr lang="en-US" dirty="0"/>
          </a:p>
        </p:txBody>
      </p:sp>
    </p:spTree>
    <p:extLst>
      <p:ext uri="{BB962C8B-B14F-4D97-AF65-F5344CB8AC3E}">
        <p14:creationId xmlns:p14="http://schemas.microsoft.com/office/powerpoint/2010/main" val="24234008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31EF35-A0AC-B217-F88F-2AAF630AAB1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C9226E-ACA8-C4A7-DCC3-10BA47DD4939}"/>
              </a:ext>
            </a:extLst>
          </p:cNvPr>
          <p:cNvSpPr>
            <a:spLocks noGrp="1"/>
          </p:cNvSpPr>
          <p:nvPr>
            <p:ph type="title" hasCustomPrompt="1"/>
          </p:nvPr>
        </p:nvSpPr>
        <p:spPr>
          <a:xfrm>
            <a:off x="383458" y="405012"/>
            <a:ext cx="9497961" cy="429189"/>
          </a:xfrm>
        </p:spPr>
        <p:txBody>
          <a:bodyPr>
            <a:noAutofit/>
          </a:bodyPr>
          <a:lstStyle>
            <a:lvl1pPr>
              <a:defRPr sz="2800" b="1">
                <a:latin typeface="Raleway" panose="020B0003030101060003" pitchFamily="34" charset="0"/>
                <a:cs typeface="Calibri" panose="020F0502020204030204" pitchFamily="34" charset="0"/>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C91646FA-226A-9FD2-E968-CB36C15ED36B}"/>
              </a:ext>
            </a:extLst>
          </p:cNvPr>
          <p:cNvSpPr>
            <a:spLocks noGrp="1"/>
          </p:cNvSpPr>
          <p:nvPr>
            <p:ph idx="1"/>
          </p:nvPr>
        </p:nvSpPr>
        <p:spPr>
          <a:xfrm>
            <a:off x="383458" y="1669774"/>
            <a:ext cx="11464412" cy="4562366"/>
          </a:xfrm>
        </p:spPr>
        <p:txBody>
          <a:bodyPr>
            <a:noAutofit/>
          </a:bodyPr>
          <a:lstStyle>
            <a:lvl1pPr>
              <a:lnSpc>
                <a:spcPts val="1800"/>
              </a:lnSpc>
              <a:spcBef>
                <a:spcPts val="0"/>
              </a:spcBef>
              <a:spcAft>
                <a:spcPts val="600"/>
              </a:spcAft>
              <a:buClr>
                <a:schemeClr val="tx2"/>
              </a:buClr>
              <a:defRPr sz="2000" baseline="0">
                <a:latin typeface="Raleway" panose="020B0003030101060003" pitchFamily="34" charset="0"/>
                <a:cs typeface="Calibri" panose="020F0502020204030204" pitchFamily="34" charset="0"/>
              </a:defRPr>
            </a:lvl1pPr>
            <a:lvl2pPr>
              <a:lnSpc>
                <a:spcPts val="1800"/>
              </a:lnSpc>
              <a:spcBef>
                <a:spcPts val="0"/>
              </a:spcBef>
              <a:spcAft>
                <a:spcPts val="600"/>
              </a:spcAft>
              <a:buClr>
                <a:schemeClr val="tx2"/>
              </a:buClr>
              <a:defRPr sz="1800" baseline="0">
                <a:latin typeface="Raleway" panose="020B0003030101060003" pitchFamily="34" charset="0"/>
                <a:cs typeface="Calibri" panose="020F0502020204030204" pitchFamily="34" charset="0"/>
              </a:defRPr>
            </a:lvl2pPr>
            <a:lvl3pPr>
              <a:lnSpc>
                <a:spcPts val="1800"/>
              </a:lnSpc>
              <a:spcBef>
                <a:spcPts val="0"/>
              </a:spcBef>
              <a:spcAft>
                <a:spcPts val="600"/>
              </a:spcAft>
              <a:buClr>
                <a:schemeClr val="tx2"/>
              </a:buClr>
              <a:defRPr sz="1600" baseline="0">
                <a:latin typeface="Raleway" panose="020B0003030101060003" pitchFamily="34" charset="0"/>
                <a:cs typeface="Calibri" panose="020F0502020204030204" pitchFamily="34" charset="0"/>
              </a:defRPr>
            </a:lvl3pPr>
            <a:lvl4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4pPr>
            <a:lvl5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57450BBE-192B-66B5-64D7-DBB7ADAD93E5}"/>
              </a:ext>
            </a:extLst>
          </p:cNvPr>
          <p:cNvSpPr>
            <a:spLocks noGrp="1"/>
          </p:cNvSpPr>
          <p:nvPr>
            <p:ph type="sldNum" sz="quarter" idx="12"/>
          </p:nvPr>
        </p:nvSpPr>
        <p:spPr>
          <a:xfrm>
            <a:off x="11346426" y="6232143"/>
            <a:ext cx="501444" cy="252436"/>
          </a:xfrm>
        </p:spPr>
        <p:txBody>
          <a:bodyPr/>
          <a:lstStyle>
            <a:lvl1pPr algn="r">
              <a:defRPr sz="1000"/>
            </a:lvl1pPr>
          </a:lstStyle>
          <a:p>
            <a:fld id="{419E291A-0462-3A44-9828-B5181980B646}" type="slidenum">
              <a:rPr lang="en-US" smtClean="0"/>
              <a:pPr/>
              <a:t>‹#›</a:t>
            </a:fld>
            <a:endParaRPr lang="en-US" dirty="0"/>
          </a:p>
        </p:txBody>
      </p:sp>
      <p:pic>
        <p:nvPicPr>
          <p:cNvPr id="9" name="Picture 8">
            <a:extLst>
              <a:ext uri="{FF2B5EF4-FFF2-40B4-BE49-F238E27FC236}">
                <a16:creationId xmlns:a16="http://schemas.microsoft.com/office/drawing/2014/main" id="{6CE8E920-81BD-F573-A35E-CE10A30FEC9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60410" y="405012"/>
            <a:ext cx="1538951" cy="429189"/>
          </a:xfrm>
          <a:prstGeom prst="rect">
            <a:avLst/>
          </a:prstGeom>
        </p:spPr>
      </p:pic>
      <p:sp>
        <p:nvSpPr>
          <p:cNvPr id="11" name="Text Placeholder 10">
            <a:extLst>
              <a:ext uri="{FF2B5EF4-FFF2-40B4-BE49-F238E27FC236}">
                <a16:creationId xmlns:a16="http://schemas.microsoft.com/office/drawing/2014/main" id="{68D57480-4CBA-B648-3715-BF384D4400F9}"/>
              </a:ext>
            </a:extLst>
          </p:cNvPr>
          <p:cNvSpPr>
            <a:spLocks noGrp="1"/>
          </p:cNvSpPr>
          <p:nvPr>
            <p:ph type="body" sz="quarter" idx="13" hasCustomPrompt="1"/>
          </p:nvPr>
        </p:nvSpPr>
        <p:spPr>
          <a:xfrm>
            <a:off x="383458" y="906513"/>
            <a:ext cx="9497962" cy="295275"/>
          </a:xfrm>
        </p:spPr>
        <p:txBody>
          <a:bodyPr>
            <a:noAutofit/>
          </a:bodyPr>
          <a:lstStyle>
            <a:lvl1pPr marL="0" indent="0">
              <a:buNone/>
              <a:defRPr sz="2200" baseline="0">
                <a:latin typeface="Raleway" panose="020B0003030101060003" pitchFamily="34" charset="0"/>
                <a:cs typeface="Calibri" panose="020F0502020204030204" pitchFamily="34" charset="0"/>
              </a:defRPr>
            </a:lvl1pPr>
          </a:lstStyle>
          <a:p>
            <a:pPr lvl="0"/>
            <a:r>
              <a:rPr lang="en-US" dirty="0"/>
              <a:t>Subtitle</a:t>
            </a:r>
          </a:p>
        </p:txBody>
      </p:sp>
    </p:spTree>
    <p:extLst>
      <p:ext uri="{BB962C8B-B14F-4D97-AF65-F5344CB8AC3E}">
        <p14:creationId xmlns:p14="http://schemas.microsoft.com/office/powerpoint/2010/main" val="13874118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31EF35-A0AC-B217-F88F-2AAF630AAB1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C9226E-ACA8-C4A7-DCC3-10BA47DD4939}"/>
              </a:ext>
            </a:extLst>
          </p:cNvPr>
          <p:cNvSpPr>
            <a:spLocks noGrp="1"/>
          </p:cNvSpPr>
          <p:nvPr>
            <p:ph type="title" hasCustomPrompt="1"/>
          </p:nvPr>
        </p:nvSpPr>
        <p:spPr>
          <a:xfrm>
            <a:off x="383458" y="405012"/>
            <a:ext cx="9497961" cy="429189"/>
          </a:xfrm>
        </p:spPr>
        <p:txBody>
          <a:bodyPr>
            <a:noAutofit/>
          </a:bodyPr>
          <a:lstStyle>
            <a:lvl1pPr>
              <a:defRPr sz="2800" b="1">
                <a:latin typeface="Raleway" panose="020B0003030101060003" pitchFamily="34" charset="0"/>
                <a:cs typeface="Calibri" panose="020F0502020204030204" pitchFamily="34" charset="0"/>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C91646FA-226A-9FD2-E968-CB36C15ED36B}"/>
              </a:ext>
            </a:extLst>
          </p:cNvPr>
          <p:cNvSpPr>
            <a:spLocks noGrp="1"/>
          </p:cNvSpPr>
          <p:nvPr>
            <p:ph idx="1"/>
          </p:nvPr>
        </p:nvSpPr>
        <p:spPr>
          <a:xfrm>
            <a:off x="383458" y="1669774"/>
            <a:ext cx="11464412" cy="4562366"/>
          </a:xfrm>
        </p:spPr>
        <p:txBody>
          <a:bodyPr>
            <a:noAutofit/>
          </a:bodyPr>
          <a:lstStyle>
            <a:lvl1pPr>
              <a:lnSpc>
                <a:spcPts val="1800"/>
              </a:lnSpc>
              <a:spcBef>
                <a:spcPts val="0"/>
              </a:spcBef>
              <a:spcAft>
                <a:spcPts val="600"/>
              </a:spcAft>
              <a:buClr>
                <a:schemeClr val="tx2"/>
              </a:buClr>
              <a:defRPr sz="2000" baseline="0">
                <a:latin typeface="Raleway" panose="020B0003030101060003" pitchFamily="34" charset="0"/>
                <a:cs typeface="Calibri" panose="020F0502020204030204" pitchFamily="34" charset="0"/>
              </a:defRPr>
            </a:lvl1pPr>
            <a:lvl2pPr>
              <a:lnSpc>
                <a:spcPts val="1800"/>
              </a:lnSpc>
              <a:spcBef>
                <a:spcPts val="0"/>
              </a:spcBef>
              <a:spcAft>
                <a:spcPts val="600"/>
              </a:spcAft>
              <a:buClr>
                <a:schemeClr val="tx2"/>
              </a:buClr>
              <a:defRPr sz="1800" baseline="0">
                <a:latin typeface="Raleway" panose="020B0003030101060003" pitchFamily="34" charset="0"/>
                <a:cs typeface="Calibri" panose="020F0502020204030204" pitchFamily="34" charset="0"/>
              </a:defRPr>
            </a:lvl2pPr>
            <a:lvl3pPr>
              <a:lnSpc>
                <a:spcPts val="1800"/>
              </a:lnSpc>
              <a:spcBef>
                <a:spcPts val="0"/>
              </a:spcBef>
              <a:spcAft>
                <a:spcPts val="600"/>
              </a:spcAft>
              <a:buClr>
                <a:schemeClr val="tx2"/>
              </a:buClr>
              <a:defRPr sz="1600" baseline="0">
                <a:latin typeface="Raleway" panose="020B0003030101060003" pitchFamily="34" charset="0"/>
                <a:cs typeface="Calibri" panose="020F0502020204030204" pitchFamily="34" charset="0"/>
              </a:defRPr>
            </a:lvl3pPr>
            <a:lvl4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4pPr>
            <a:lvl5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57450BBE-192B-66B5-64D7-DBB7ADAD93E5}"/>
              </a:ext>
            </a:extLst>
          </p:cNvPr>
          <p:cNvSpPr>
            <a:spLocks noGrp="1"/>
          </p:cNvSpPr>
          <p:nvPr>
            <p:ph type="sldNum" sz="quarter" idx="12"/>
          </p:nvPr>
        </p:nvSpPr>
        <p:spPr>
          <a:xfrm>
            <a:off x="11346426" y="6232143"/>
            <a:ext cx="501444" cy="252436"/>
          </a:xfrm>
        </p:spPr>
        <p:txBody>
          <a:bodyPr/>
          <a:lstStyle>
            <a:lvl1pPr algn="r">
              <a:defRPr sz="1000"/>
            </a:lvl1pPr>
          </a:lstStyle>
          <a:p>
            <a:fld id="{419E291A-0462-3A44-9828-B5181980B646}" type="slidenum">
              <a:rPr lang="en-US" smtClean="0"/>
              <a:pPr/>
              <a:t>‹#›</a:t>
            </a:fld>
            <a:endParaRPr lang="en-US" dirty="0"/>
          </a:p>
        </p:txBody>
      </p:sp>
      <p:pic>
        <p:nvPicPr>
          <p:cNvPr id="9" name="Picture 8">
            <a:extLst>
              <a:ext uri="{FF2B5EF4-FFF2-40B4-BE49-F238E27FC236}">
                <a16:creationId xmlns:a16="http://schemas.microsoft.com/office/drawing/2014/main" id="{6CE8E920-81BD-F573-A35E-CE10A30FEC9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60410" y="405012"/>
            <a:ext cx="1538951" cy="429189"/>
          </a:xfrm>
          <a:prstGeom prst="rect">
            <a:avLst/>
          </a:prstGeom>
        </p:spPr>
      </p:pic>
      <p:sp>
        <p:nvSpPr>
          <p:cNvPr id="11" name="Text Placeholder 10">
            <a:extLst>
              <a:ext uri="{FF2B5EF4-FFF2-40B4-BE49-F238E27FC236}">
                <a16:creationId xmlns:a16="http://schemas.microsoft.com/office/drawing/2014/main" id="{68D57480-4CBA-B648-3715-BF384D4400F9}"/>
              </a:ext>
            </a:extLst>
          </p:cNvPr>
          <p:cNvSpPr>
            <a:spLocks noGrp="1"/>
          </p:cNvSpPr>
          <p:nvPr>
            <p:ph type="body" sz="quarter" idx="13" hasCustomPrompt="1"/>
          </p:nvPr>
        </p:nvSpPr>
        <p:spPr>
          <a:xfrm>
            <a:off x="383458" y="906513"/>
            <a:ext cx="9497962" cy="295275"/>
          </a:xfrm>
        </p:spPr>
        <p:txBody>
          <a:bodyPr>
            <a:noAutofit/>
          </a:bodyPr>
          <a:lstStyle>
            <a:lvl1pPr marL="0" indent="0">
              <a:buNone/>
              <a:defRPr sz="2200" baseline="0">
                <a:latin typeface="Raleway" panose="020B0003030101060003" pitchFamily="34" charset="0"/>
                <a:cs typeface="Calibri" panose="020F0502020204030204" pitchFamily="34" charset="0"/>
              </a:defRPr>
            </a:lvl1pPr>
          </a:lstStyle>
          <a:p>
            <a:pPr lvl="0"/>
            <a:r>
              <a:rPr lang="en-US" dirty="0"/>
              <a:t>Subtitle</a:t>
            </a:r>
          </a:p>
        </p:txBody>
      </p:sp>
    </p:spTree>
    <p:extLst>
      <p:ext uri="{BB962C8B-B14F-4D97-AF65-F5344CB8AC3E}">
        <p14:creationId xmlns:p14="http://schemas.microsoft.com/office/powerpoint/2010/main" val="2077297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28470-6593-40A6-8108-D6F48E3B0E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4786C4-DA1E-40DE-B0AD-799E1B271A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5C40110-F2EB-43AE-A163-7D94DF9D1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753B7C-7318-4923-ACBF-C384A552720C}"/>
              </a:ext>
            </a:extLst>
          </p:cNvPr>
          <p:cNvSpPr>
            <a:spLocks noGrp="1"/>
          </p:cNvSpPr>
          <p:nvPr>
            <p:ph type="dt" sz="half" idx="10"/>
          </p:nvPr>
        </p:nvSpPr>
        <p:spPr/>
        <p:txBody>
          <a:bodyPr/>
          <a:lstStyle/>
          <a:p>
            <a:fld id="{20F8C741-F6FC-45AE-A5CC-E97A8ADE6027}" type="datetimeFigureOut">
              <a:rPr lang="en-GB" smtClean="0"/>
              <a:t>21/03/2024</a:t>
            </a:fld>
            <a:endParaRPr lang="en-GB"/>
          </a:p>
        </p:txBody>
      </p:sp>
      <p:sp>
        <p:nvSpPr>
          <p:cNvPr id="6" name="Footer Placeholder 5">
            <a:extLst>
              <a:ext uri="{FF2B5EF4-FFF2-40B4-BE49-F238E27FC236}">
                <a16:creationId xmlns:a16="http://schemas.microsoft.com/office/drawing/2014/main" id="{3866B2C0-F48E-4E8B-8264-C87D468FFF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55F414-6354-457C-9A7B-993BA36732AD}"/>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8164074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31EF35-A0AC-B217-F88F-2AAF630AAB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C9226E-ACA8-C4A7-DCC3-10BA47DD4939}"/>
              </a:ext>
            </a:extLst>
          </p:cNvPr>
          <p:cNvSpPr>
            <a:spLocks noGrp="1"/>
          </p:cNvSpPr>
          <p:nvPr>
            <p:ph type="title" hasCustomPrompt="1"/>
          </p:nvPr>
        </p:nvSpPr>
        <p:spPr>
          <a:xfrm>
            <a:off x="383458" y="405012"/>
            <a:ext cx="9497961" cy="429189"/>
          </a:xfrm>
        </p:spPr>
        <p:txBody>
          <a:bodyPr>
            <a:noAutofit/>
          </a:bodyPr>
          <a:lstStyle>
            <a:lvl1pPr>
              <a:defRPr sz="2800" b="1">
                <a:latin typeface="Raleway" panose="020B0003030101060003" pitchFamily="34" charset="0"/>
                <a:cs typeface="Calibri" panose="020F0502020204030204" pitchFamily="34" charset="0"/>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C91646FA-226A-9FD2-E968-CB36C15ED36B}"/>
              </a:ext>
            </a:extLst>
          </p:cNvPr>
          <p:cNvSpPr>
            <a:spLocks noGrp="1"/>
          </p:cNvSpPr>
          <p:nvPr>
            <p:ph idx="1"/>
          </p:nvPr>
        </p:nvSpPr>
        <p:spPr>
          <a:xfrm>
            <a:off x="383458" y="1669774"/>
            <a:ext cx="11464412" cy="4562366"/>
          </a:xfrm>
        </p:spPr>
        <p:txBody>
          <a:bodyPr>
            <a:noAutofit/>
          </a:bodyPr>
          <a:lstStyle>
            <a:lvl1pPr>
              <a:lnSpc>
                <a:spcPts val="1800"/>
              </a:lnSpc>
              <a:spcBef>
                <a:spcPts val="0"/>
              </a:spcBef>
              <a:spcAft>
                <a:spcPts val="600"/>
              </a:spcAft>
              <a:buClr>
                <a:schemeClr val="tx2"/>
              </a:buClr>
              <a:defRPr sz="2000" baseline="0">
                <a:latin typeface="Raleway" panose="020B0003030101060003" pitchFamily="34" charset="0"/>
                <a:cs typeface="Calibri" panose="020F0502020204030204" pitchFamily="34" charset="0"/>
              </a:defRPr>
            </a:lvl1pPr>
            <a:lvl2pPr>
              <a:lnSpc>
                <a:spcPts val="1800"/>
              </a:lnSpc>
              <a:spcBef>
                <a:spcPts val="0"/>
              </a:spcBef>
              <a:spcAft>
                <a:spcPts val="600"/>
              </a:spcAft>
              <a:buClr>
                <a:schemeClr val="tx2"/>
              </a:buClr>
              <a:defRPr sz="1800" baseline="0">
                <a:latin typeface="Raleway" panose="020B0003030101060003" pitchFamily="34" charset="0"/>
                <a:cs typeface="Calibri" panose="020F0502020204030204" pitchFamily="34" charset="0"/>
              </a:defRPr>
            </a:lvl2pPr>
            <a:lvl3pPr>
              <a:lnSpc>
                <a:spcPts val="1800"/>
              </a:lnSpc>
              <a:spcBef>
                <a:spcPts val="0"/>
              </a:spcBef>
              <a:spcAft>
                <a:spcPts val="600"/>
              </a:spcAft>
              <a:buClr>
                <a:schemeClr val="tx2"/>
              </a:buClr>
              <a:defRPr sz="1600" baseline="0">
                <a:latin typeface="Raleway" panose="020B0003030101060003" pitchFamily="34" charset="0"/>
                <a:cs typeface="Calibri" panose="020F0502020204030204" pitchFamily="34" charset="0"/>
              </a:defRPr>
            </a:lvl3pPr>
            <a:lvl4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4pPr>
            <a:lvl5pPr>
              <a:lnSpc>
                <a:spcPts val="1800"/>
              </a:lnSpc>
              <a:spcBef>
                <a:spcPts val="0"/>
              </a:spcBef>
              <a:spcAft>
                <a:spcPts val="600"/>
              </a:spcAft>
              <a:buClr>
                <a:schemeClr val="tx2"/>
              </a:buClr>
              <a:defRPr sz="1400" baseline="0">
                <a:latin typeface="Raleway" panose="020B0003030101060003" pitchFamily="34" charset="0"/>
                <a:cs typeface="Calibri" panose="020F05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57450BBE-192B-66B5-64D7-DBB7ADAD93E5}"/>
              </a:ext>
            </a:extLst>
          </p:cNvPr>
          <p:cNvSpPr>
            <a:spLocks noGrp="1"/>
          </p:cNvSpPr>
          <p:nvPr>
            <p:ph type="sldNum" sz="quarter" idx="12"/>
          </p:nvPr>
        </p:nvSpPr>
        <p:spPr>
          <a:xfrm>
            <a:off x="11346426" y="6232143"/>
            <a:ext cx="501444" cy="252436"/>
          </a:xfrm>
        </p:spPr>
        <p:txBody>
          <a:bodyPr/>
          <a:lstStyle>
            <a:lvl1pPr algn="r">
              <a:defRPr sz="1000"/>
            </a:lvl1pPr>
          </a:lstStyle>
          <a:p>
            <a:fld id="{419E291A-0462-3A44-9828-B5181980B646}" type="slidenum">
              <a:rPr lang="en-US" smtClean="0"/>
              <a:pPr/>
              <a:t>‹#›</a:t>
            </a:fld>
            <a:endParaRPr lang="en-US" dirty="0"/>
          </a:p>
        </p:txBody>
      </p:sp>
      <p:pic>
        <p:nvPicPr>
          <p:cNvPr id="9" name="Picture 8">
            <a:extLst>
              <a:ext uri="{FF2B5EF4-FFF2-40B4-BE49-F238E27FC236}">
                <a16:creationId xmlns:a16="http://schemas.microsoft.com/office/drawing/2014/main" id="{6CE8E920-81BD-F573-A35E-CE10A30FEC9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60410" y="405012"/>
            <a:ext cx="1538951" cy="429189"/>
          </a:xfrm>
          <a:prstGeom prst="rect">
            <a:avLst/>
          </a:prstGeom>
        </p:spPr>
      </p:pic>
      <p:sp>
        <p:nvSpPr>
          <p:cNvPr id="11" name="Text Placeholder 10">
            <a:extLst>
              <a:ext uri="{FF2B5EF4-FFF2-40B4-BE49-F238E27FC236}">
                <a16:creationId xmlns:a16="http://schemas.microsoft.com/office/drawing/2014/main" id="{68D57480-4CBA-B648-3715-BF384D4400F9}"/>
              </a:ext>
            </a:extLst>
          </p:cNvPr>
          <p:cNvSpPr>
            <a:spLocks noGrp="1"/>
          </p:cNvSpPr>
          <p:nvPr>
            <p:ph type="body" sz="quarter" idx="13" hasCustomPrompt="1"/>
          </p:nvPr>
        </p:nvSpPr>
        <p:spPr>
          <a:xfrm>
            <a:off x="383458" y="906513"/>
            <a:ext cx="9497962" cy="295275"/>
          </a:xfrm>
        </p:spPr>
        <p:txBody>
          <a:bodyPr>
            <a:noAutofit/>
          </a:bodyPr>
          <a:lstStyle>
            <a:lvl1pPr marL="0" indent="0">
              <a:buNone/>
              <a:defRPr sz="2200" baseline="0">
                <a:latin typeface="Raleway" panose="020B0003030101060003" pitchFamily="34" charset="0"/>
                <a:cs typeface="Calibri" panose="020F0502020204030204" pitchFamily="34" charset="0"/>
              </a:defRPr>
            </a:lvl1pPr>
          </a:lstStyle>
          <a:p>
            <a:pPr lvl="0"/>
            <a:r>
              <a:rPr lang="en-US" dirty="0"/>
              <a:t>Subtitle</a:t>
            </a:r>
          </a:p>
        </p:txBody>
      </p:sp>
    </p:spTree>
    <p:extLst>
      <p:ext uri="{BB962C8B-B14F-4D97-AF65-F5344CB8AC3E}">
        <p14:creationId xmlns:p14="http://schemas.microsoft.com/office/powerpoint/2010/main" val="41855600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En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888968"/>
            <a:ext cx="6292645" cy="1384189"/>
          </a:xfrm>
        </p:spPr>
        <p:txBody>
          <a:bodyPr anchor="b">
            <a:noAutofit/>
          </a:bodyPr>
          <a:lstStyle>
            <a:lvl1pPr algn="l">
              <a:defRPr sz="5000" b="1" i="0" baseline="0">
                <a:solidFill>
                  <a:schemeClr val="bg1"/>
                </a:solidFill>
                <a:latin typeface="Raleway" panose="020B0003030101060003" pitchFamily="34" charset="0"/>
                <a:cs typeface="Calibri" panose="020F0502020204030204" pitchFamily="34" charset="0"/>
              </a:defRPr>
            </a:lvl1pPr>
          </a:lstStyle>
          <a:p>
            <a:r>
              <a:rPr lang="en-GB" dirty="0"/>
              <a:t>Thank you</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599291"/>
            <a:ext cx="6292645" cy="513435"/>
          </a:xfrm>
        </p:spPr>
        <p:txBody>
          <a:bodyPr>
            <a:noAutofit/>
          </a:bodyPr>
          <a:lstStyle>
            <a:lvl1pPr marL="0" indent="0" algn="l">
              <a:lnSpc>
                <a:spcPts val="1920"/>
              </a:lnSpc>
              <a:buNone/>
              <a:defRPr sz="2000" baseline="0">
                <a:solidFill>
                  <a:schemeClr val="bg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contact details</a:t>
            </a:r>
            <a:endParaRPr lang="en-US" dirty="0"/>
          </a:p>
        </p:txBody>
      </p:sp>
      <p:pic>
        <p:nvPicPr>
          <p:cNvPr id="4" name="Picture 3">
            <a:extLst>
              <a:ext uri="{FF2B5EF4-FFF2-40B4-BE49-F238E27FC236}">
                <a16:creationId xmlns:a16="http://schemas.microsoft.com/office/drawing/2014/main" id="{3DD74B82-F3EC-2284-E3C0-BB049B7A96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69084" y="4577629"/>
            <a:ext cx="2280372" cy="2280372"/>
          </a:xfrm>
          <a:prstGeom prst="rect">
            <a:avLst/>
          </a:prstGeom>
        </p:spPr>
      </p:pic>
      <p:pic>
        <p:nvPicPr>
          <p:cNvPr id="7" name="Picture 6">
            <a:extLst>
              <a:ext uri="{FF2B5EF4-FFF2-40B4-BE49-F238E27FC236}">
                <a16:creationId xmlns:a16="http://schemas.microsoft.com/office/drawing/2014/main" id="{4109BD3B-D7E9-8C00-7EDC-D2AC6B7DFB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393" y="5742981"/>
            <a:ext cx="2679498" cy="747271"/>
          </a:xfrm>
          <a:prstGeom prst="rect">
            <a:avLst/>
          </a:prstGeom>
        </p:spPr>
      </p:pic>
    </p:spTree>
    <p:extLst>
      <p:ext uri="{BB962C8B-B14F-4D97-AF65-F5344CB8AC3E}">
        <p14:creationId xmlns:p14="http://schemas.microsoft.com/office/powerpoint/2010/main" val="23803883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FB60CB-E280-1AFC-7F00-4EBB4EFF142B}"/>
              </a:ext>
            </a:extLst>
          </p:cNvPr>
          <p:cNvSpPr/>
          <p:nvPr userDrawn="1"/>
        </p:nvSpPr>
        <p:spPr>
          <a:xfrm>
            <a:off x="0" y="0"/>
            <a:ext cx="12192000" cy="6858000"/>
          </a:xfrm>
          <a:prstGeom prst="rect">
            <a:avLst/>
          </a:prstGeom>
          <a:gradFill flip="none" rotWithShape="1">
            <a:gsLst>
              <a:gs pos="72000">
                <a:srgbClr val="296A88"/>
              </a:gs>
              <a:gs pos="800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888968"/>
            <a:ext cx="6292645" cy="1384189"/>
          </a:xfrm>
        </p:spPr>
        <p:txBody>
          <a:bodyPr anchor="b">
            <a:noAutofit/>
          </a:bodyPr>
          <a:lstStyle>
            <a:lvl1pPr algn="l">
              <a:defRPr sz="5000" b="1" i="0" baseline="0">
                <a:solidFill>
                  <a:schemeClr val="bg1"/>
                </a:solidFill>
                <a:latin typeface="Raleway" panose="020B0003030101060003" pitchFamily="34" charset="0"/>
                <a:cs typeface="Calibri" panose="020F0502020204030204" pitchFamily="34" charset="0"/>
              </a:defRPr>
            </a:lvl1pPr>
          </a:lstStyle>
          <a:p>
            <a:r>
              <a:rPr lang="en-GB" dirty="0"/>
              <a:t>Thank you</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599291"/>
            <a:ext cx="6292645" cy="513435"/>
          </a:xfrm>
        </p:spPr>
        <p:txBody>
          <a:bodyPr>
            <a:noAutofit/>
          </a:bodyPr>
          <a:lstStyle>
            <a:lvl1pPr marL="0" indent="0" algn="l">
              <a:lnSpc>
                <a:spcPts val="1920"/>
              </a:lnSpc>
              <a:buNone/>
              <a:defRPr sz="2000" baseline="0">
                <a:solidFill>
                  <a:schemeClr val="bg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contact details</a:t>
            </a:r>
            <a:endParaRPr lang="en-US" dirty="0"/>
          </a:p>
        </p:txBody>
      </p:sp>
      <p:pic>
        <p:nvPicPr>
          <p:cNvPr id="4" name="Picture 3">
            <a:extLst>
              <a:ext uri="{FF2B5EF4-FFF2-40B4-BE49-F238E27FC236}">
                <a16:creationId xmlns:a16="http://schemas.microsoft.com/office/drawing/2014/main" id="{3DD74B82-F3EC-2284-E3C0-BB049B7A96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69084" y="4577629"/>
            <a:ext cx="2280372" cy="2280372"/>
          </a:xfrm>
          <a:prstGeom prst="rect">
            <a:avLst/>
          </a:prstGeom>
        </p:spPr>
      </p:pic>
      <p:pic>
        <p:nvPicPr>
          <p:cNvPr id="7" name="Picture 6">
            <a:extLst>
              <a:ext uri="{FF2B5EF4-FFF2-40B4-BE49-F238E27FC236}">
                <a16:creationId xmlns:a16="http://schemas.microsoft.com/office/drawing/2014/main" id="{4109BD3B-D7E9-8C00-7EDC-D2AC6B7DFB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393" y="5742981"/>
            <a:ext cx="2679498" cy="747271"/>
          </a:xfrm>
          <a:prstGeom prst="rect">
            <a:avLst/>
          </a:prstGeom>
        </p:spPr>
      </p:pic>
    </p:spTree>
    <p:extLst>
      <p:ext uri="{BB962C8B-B14F-4D97-AF65-F5344CB8AC3E}">
        <p14:creationId xmlns:p14="http://schemas.microsoft.com/office/powerpoint/2010/main" val="40498628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C9A3B0-A883-F4A5-D76C-E21008E0F8AB}"/>
              </a:ext>
            </a:extLst>
          </p:cNvPr>
          <p:cNvSpPr/>
          <p:nvPr userDrawn="1"/>
        </p:nvSpPr>
        <p:spPr>
          <a:xfrm>
            <a:off x="0" y="0"/>
            <a:ext cx="12192000" cy="6858000"/>
          </a:xfrm>
          <a:prstGeom prst="rect">
            <a:avLst/>
          </a:prstGeom>
          <a:gradFill flip="none" rotWithShape="1">
            <a:gsLst>
              <a:gs pos="17000">
                <a:schemeClr val="accent1"/>
              </a:gs>
              <a:gs pos="73000">
                <a:srgbClr val="AB3D3E"/>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FE82627-B3E0-B62F-F613-0F60B4F04B57}"/>
              </a:ext>
            </a:extLst>
          </p:cNvPr>
          <p:cNvSpPr>
            <a:spLocks noGrp="1"/>
          </p:cNvSpPr>
          <p:nvPr>
            <p:ph type="ctrTitle" hasCustomPrompt="1"/>
          </p:nvPr>
        </p:nvSpPr>
        <p:spPr>
          <a:xfrm>
            <a:off x="442451" y="1888968"/>
            <a:ext cx="6292645" cy="1384189"/>
          </a:xfrm>
        </p:spPr>
        <p:txBody>
          <a:bodyPr anchor="b">
            <a:noAutofit/>
          </a:bodyPr>
          <a:lstStyle>
            <a:lvl1pPr algn="l">
              <a:defRPr sz="5000" b="1" i="0" baseline="0">
                <a:solidFill>
                  <a:schemeClr val="bg1"/>
                </a:solidFill>
                <a:latin typeface="Raleway" panose="020B0003030101060003" pitchFamily="34" charset="0"/>
                <a:cs typeface="Calibri" panose="020F0502020204030204" pitchFamily="34" charset="0"/>
              </a:defRPr>
            </a:lvl1pPr>
          </a:lstStyle>
          <a:p>
            <a:r>
              <a:rPr lang="en-GB" dirty="0"/>
              <a:t>Thank you</a:t>
            </a:r>
            <a:endParaRPr lang="en-US" dirty="0"/>
          </a:p>
        </p:txBody>
      </p:sp>
      <p:sp>
        <p:nvSpPr>
          <p:cNvPr id="3" name="Subtitle 2">
            <a:extLst>
              <a:ext uri="{FF2B5EF4-FFF2-40B4-BE49-F238E27FC236}">
                <a16:creationId xmlns:a16="http://schemas.microsoft.com/office/drawing/2014/main" id="{65C175E6-25A3-9475-B675-2397D37A127D}"/>
              </a:ext>
            </a:extLst>
          </p:cNvPr>
          <p:cNvSpPr>
            <a:spLocks noGrp="1"/>
          </p:cNvSpPr>
          <p:nvPr>
            <p:ph type="subTitle" idx="1" hasCustomPrompt="1"/>
          </p:nvPr>
        </p:nvSpPr>
        <p:spPr>
          <a:xfrm>
            <a:off x="442450" y="3599291"/>
            <a:ext cx="6292645" cy="513435"/>
          </a:xfrm>
        </p:spPr>
        <p:txBody>
          <a:bodyPr>
            <a:noAutofit/>
          </a:bodyPr>
          <a:lstStyle>
            <a:lvl1pPr marL="0" indent="0" algn="l">
              <a:lnSpc>
                <a:spcPts val="1920"/>
              </a:lnSpc>
              <a:buNone/>
              <a:defRPr sz="2000" baseline="0">
                <a:solidFill>
                  <a:schemeClr val="bg1"/>
                </a:solidFill>
                <a:latin typeface="Raleway" panose="020B0003030101060003"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contact details</a:t>
            </a:r>
            <a:endParaRPr lang="en-US" dirty="0"/>
          </a:p>
        </p:txBody>
      </p:sp>
      <p:pic>
        <p:nvPicPr>
          <p:cNvPr id="4" name="Picture 3">
            <a:extLst>
              <a:ext uri="{FF2B5EF4-FFF2-40B4-BE49-F238E27FC236}">
                <a16:creationId xmlns:a16="http://schemas.microsoft.com/office/drawing/2014/main" id="{3DD74B82-F3EC-2284-E3C0-BB049B7A96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69084" y="4577629"/>
            <a:ext cx="2280372" cy="2280372"/>
          </a:xfrm>
          <a:prstGeom prst="rect">
            <a:avLst/>
          </a:prstGeom>
        </p:spPr>
      </p:pic>
      <p:pic>
        <p:nvPicPr>
          <p:cNvPr id="7" name="Picture 6">
            <a:extLst>
              <a:ext uri="{FF2B5EF4-FFF2-40B4-BE49-F238E27FC236}">
                <a16:creationId xmlns:a16="http://schemas.microsoft.com/office/drawing/2014/main" id="{4109BD3B-D7E9-8C00-7EDC-D2AC6B7DFB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393" y="5742981"/>
            <a:ext cx="2679498" cy="747271"/>
          </a:xfrm>
          <a:prstGeom prst="rect">
            <a:avLst/>
          </a:prstGeom>
        </p:spPr>
      </p:pic>
    </p:spTree>
    <p:extLst>
      <p:ext uri="{BB962C8B-B14F-4D97-AF65-F5344CB8AC3E}">
        <p14:creationId xmlns:p14="http://schemas.microsoft.com/office/powerpoint/2010/main" val="2862587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F742-D5E8-453A-A2F8-246EBE1BFB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7817C38-F86A-42F5-8F4A-09B10D4FD1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C9D5F5C-38C7-44B7-997D-095DFD0CA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231103-83B9-42EC-8167-EB3B5429356F}"/>
              </a:ext>
            </a:extLst>
          </p:cNvPr>
          <p:cNvSpPr>
            <a:spLocks noGrp="1"/>
          </p:cNvSpPr>
          <p:nvPr>
            <p:ph type="dt" sz="half" idx="10"/>
          </p:nvPr>
        </p:nvSpPr>
        <p:spPr/>
        <p:txBody>
          <a:bodyPr/>
          <a:lstStyle/>
          <a:p>
            <a:fld id="{20F8C741-F6FC-45AE-A5CC-E97A8ADE6027}" type="datetimeFigureOut">
              <a:rPr lang="en-GB" smtClean="0"/>
              <a:t>21/03/2024</a:t>
            </a:fld>
            <a:endParaRPr lang="en-GB"/>
          </a:p>
        </p:txBody>
      </p:sp>
      <p:sp>
        <p:nvSpPr>
          <p:cNvPr id="6" name="Footer Placeholder 5">
            <a:extLst>
              <a:ext uri="{FF2B5EF4-FFF2-40B4-BE49-F238E27FC236}">
                <a16:creationId xmlns:a16="http://schemas.microsoft.com/office/drawing/2014/main" id="{837C5AE3-5623-448D-ADB3-A48310DDE3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EC2415-42F5-416B-B428-2F496EEC424F}"/>
              </a:ext>
            </a:extLst>
          </p:cNvPr>
          <p:cNvSpPr>
            <a:spLocks noGrp="1"/>
          </p:cNvSpPr>
          <p:nvPr>
            <p:ph type="sldNum" sz="quarter" idx="12"/>
          </p:nvPr>
        </p:nvSpPr>
        <p:spPr/>
        <p:txBody>
          <a:bodyPr/>
          <a:lstStyle/>
          <a:p>
            <a:fld id="{F74209D1-7F0F-4435-A5E6-F9CEF1EE1531}" type="slidenum">
              <a:rPr lang="en-GB" smtClean="0"/>
              <a:t>‹#›</a:t>
            </a:fld>
            <a:endParaRPr lang="en-GB"/>
          </a:p>
        </p:txBody>
      </p:sp>
    </p:spTree>
    <p:extLst>
      <p:ext uri="{BB962C8B-B14F-4D97-AF65-F5344CB8AC3E}">
        <p14:creationId xmlns:p14="http://schemas.microsoft.com/office/powerpoint/2010/main" val="1405467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gi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5.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5.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6.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D3ED9A-2DA6-4666-B553-92F8976DC5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2043CD-6089-427D-A378-CABAD263C0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7A9D8B-584C-4C89-B50D-3754CCAB1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8C741-F6FC-45AE-A5CC-E97A8ADE6027}" type="datetimeFigureOut">
              <a:rPr lang="en-GB" smtClean="0"/>
              <a:t>21/03/2024</a:t>
            </a:fld>
            <a:endParaRPr lang="en-GB"/>
          </a:p>
        </p:txBody>
      </p:sp>
      <p:sp>
        <p:nvSpPr>
          <p:cNvPr id="5" name="Footer Placeholder 4">
            <a:extLst>
              <a:ext uri="{FF2B5EF4-FFF2-40B4-BE49-F238E27FC236}">
                <a16:creationId xmlns:a16="http://schemas.microsoft.com/office/drawing/2014/main" id="{74B99E08-A803-4BDC-B2CC-062D83D90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79ED039-9C98-490D-B003-D24F506A68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4209D1-7F0F-4435-A5E6-F9CEF1EE1531}" type="slidenum">
              <a:rPr lang="en-GB" smtClean="0"/>
              <a:t>‹#›</a:t>
            </a:fld>
            <a:endParaRPr lang="en-GB"/>
          </a:p>
        </p:txBody>
      </p:sp>
    </p:spTree>
    <p:extLst>
      <p:ext uri="{BB962C8B-B14F-4D97-AF65-F5344CB8AC3E}">
        <p14:creationId xmlns:p14="http://schemas.microsoft.com/office/powerpoint/2010/main" val="15476009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0703C5-B590-4223-8EF2-17A73AE56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CD66E186-15E3-4751-9CA2-FD3243F5EB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3A85-BA06-48DC-9228-32689AC43DEE}" type="datetimeFigureOut">
              <a:rPr lang="en-GB" smtClean="0"/>
              <a:t>21/03/2024</a:t>
            </a:fld>
            <a:endParaRPr lang="en-GB"/>
          </a:p>
        </p:txBody>
      </p:sp>
      <p:sp>
        <p:nvSpPr>
          <p:cNvPr id="5" name="Footer Placeholder 4">
            <a:extLst>
              <a:ext uri="{FF2B5EF4-FFF2-40B4-BE49-F238E27FC236}">
                <a16:creationId xmlns:a16="http://schemas.microsoft.com/office/drawing/2014/main" id="{F9D17961-F21A-49A4-AD75-49D9D60583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9F0149C-7F28-4ED5-9306-EE67A9378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FFCC6-AD83-449D-93FD-65DD43F80902}" type="slidenum">
              <a:rPr lang="en-GB" smtClean="0"/>
              <a:t>‹#›</a:t>
            </a:fld>
            <a:endParaRPr lang="en-GB"/>
          </a:p>
        </p:txBody>
      </p:sp>
      <p:sp>
        <p:nvSpPr>
          <p:cNvPr id="8" name="Rectangle 7">
            <a:extLst>
              <a:ext uri="{FF2B5EF4-FFF2-40B4-BE49-F238E27FC236}">
                <a16:creationId xmlns:a16="http://schemas.microsoft.com/office/drawing/2014/main" id="{252E2A63-9B3D-48B9-9C3C-E2E11615EBE1}"/>
              </a:ext>
            </a:extLst>
          </p:cNvPr>
          <p:cNvSpPr/>
          <p:nvPr userDrawn="1"/>
        </p:nvSpPr>
        <p:spPr>
          <a:xfrm>
            <a:off x="0" y="6054291"/>
            <a:ext cx="12192000" cy="793175"/>
          </a:xfrm>
          <a:prstGeom prst="rect">
            <a:avLst/>
          </a:prstGeom>
          <a:solidFill>
            <a:srgbClr val="6B275C"/>
          </a:solidFill>
          <a:ln>
            <a:solidFill>
              <a:srgbClr val="6B2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lose up of a logo&#10;&#10;Description automatically generated">
            <a:extLst>
              <a:ext uri="{FF2B5EF4-FFF2-40B4-BE49-F238E27FC236}">
                <a16:creationId xmlns:a16="http://schemas.microsoft.com/office/drawing/2014/main" id="{B7EE7CC3-14E2-48D1-A895-B25B1B7E4F78}"/>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085513" y="6048577"/>
            <a:ext cx="1038225" cy="812598"/>
          </a:xfrm>
          <a:prstGeom prst="rect">
            <a:avLst/>
          </a:prstGeom>
        </p:spPr>
      </p:pic>
      <p:pic>
        <p:nvPicPr>
          <p:cNvPr id="9" name="Picture 8">
            <a:extLst>
              <a:ext uri="{FF2B5EF4-FFF2-40B4-BE49-F238E27FC236}">
                <a16:creationId xmlns:a16="http://schemas.microsoft.com/office/drawing/2014/main" id="{D104DB2E-72E0-4E1E-AD42-0BB374A6FC40}"/>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200322" y="6069322"/>
            <a:ext cx="3127375" cy="812599"/>
          </a:xfrm>
          <a:prstGeom prst="rect">
            <a:avLst/>
          </a:prstGeom>
        </p:spPr>
      </p:pic>
      <p:sp>
        <p:nvSpPr>
          <p:cNvPr id="14" name="Rectangle 13">
            <a:extLst>
              <a:ext uri="{FF2B5EF4-FFF2-40B4-BE49-F238E27FC236}">
                <a16:creationId xmlns:a16="http://schemas.microsoft.com/office/drawing/2014/main" id="{04E6415A-A423-4DBC-928B-B0F9EF81166D}"/>
              </a:ext>
            </a:extLst>
          </p:cNvPr>
          <p:cNvSpPr/>
          <p:nvPr userDrawn="1"/>
        </p:nvSpPr>
        <p:spPr>
          <a:xfrm>
            <a:off x="6304569" y="6067292"/>
            <a:ext cx="4712681" cy="790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picture containing drawing&#10;&#10;Description automatically generated">
            <a:extLst>
              <a:ext uri="{FF2B5EF4-FFF2-40B4-BE49-F238E27FC236}">
                <a16:creationId xmlns:a16="http://schemas.microsoft.com/office/drawing/2014/main" id="{B6EBAA5A-1679-409B-BAD8-70B8AAE9445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44541" y="6048577"/>
            <a:ext cx="3276600" cy="820279"/>
          </a:xfrm>
          <a:prstGeom prst="rect">
            <a:avLst/>
          </a:prstGeom>
        </p:spPr>
      </p:pic>
      <p:cxnSp>
        <p:nvCxnSpPr>
          <p:cNvPr id="20" name="Straight Connector 19">
            <a:extLst>
              <a:ext uri="{FF2B5EF4-FFF2-40B4-BE49-F238E27FC236}">
                <a16:creationId xmlns:a16="http://schemas.microsoft.com/office/drawing/2014/main" id="{E583DF72-CF8F-4613-8F25-FF24DCB69F76}"/>
              </a:ext>
            </a:extLst>
          </p:cNvPr>
          <p:cNvCxnSpPr>
            <a:cxnSpLocks/>
          </p:cNvCxnSpPr>
          <p:nvPr userDrawn="1"/>
        </p:nvCxnSpPr>
        <p:spPr>
          <a:xfrm>
            <a:off x="0" y="6040738"/>
            <a:ext cx="12192000" cy="0"/>
          </a:xfrm>
          <a:prstGeom prst="line">
            <a:avLst/>
          </a:prstGeom>
          <a:ln w="38100">
            <a:solidFill>
              <a:srgbClr val="878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8645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1CF06-7B09-4AA4-8ECA-5039415C4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0353C2-F688-484E-8ECA-B57E1F31CC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29C3B725-F6B1-4106-948B-7471CBAEEAC5}"/>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0D3BDCA-1140-45D7-9118-2E0936178322}"/>
              </a:ext>
            </a:extLst>
          </p:cNvPr>
          <p:cNvSpPr/>
          <p:nvPr userDrawn="1"/>
        </p:nvSpPr>
        <p:spPr>
          <a:xfrm>
            <a:off x="914400" y="4225491"/>
            <a:ext cx="10635916" cy="2632509"/>
          </a:xfrm>
          <a:prstGeom prst="rect">
            <a:avLst/>
          </a:prstGeom>
          <a:solidFill>
            <a:srgbClr val="6B2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lose up of a logo&#10;&#10;Description automatically generated">
            <a:extLst>
              <a:ext uri="{FF2B5EF4-FFF2-40B4-BE49-F238E27FC236}">
                <a16:creationId xmlns:a16="http://schemas.microsoft.com/office/drawing/2014/main" id="{3AB33D49-65DD-48FA-BAA7-5C1888B2B049}"/>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58779" y="4313022"/>
            <a:ext cx="3139784" cy="2457446"/>
          </a:xfrm>
          <a:prstGeom prst="rect">
            <a:avLst/>
          </a:prstGeom>
        </p:spPr>
      </p:pic>
      <p:sp>
        <p:nvSpPr>
          <p:cNvPr id="10" name="Rectangle 9">
            <a:extLst>
              <a:ext uri="{FF2B5EF4-FFF2-40B4-BE49-F238E27FC236}">
                <a16:creationId xmlns:a16="http://schemas.microsoft.com/office/drawing/2014/main" id="{3DBEFE13-DF3D-4529-9B77-8D55F337665A}"/>
              </a:ext>
            </a:extLst>
          </p:cNvPr>
          <p:cNvSpPr/>
          <p:nvPr userDrawn="1"/>
        </p:nvSpPr>
        <p:spPr>
          <a:xfrm>
            <a:off x="914401" y="1934678"/>
            <a:ext cx="4581624" cy="1494322"/>
          </a:xfrm>
          <a:prstGeom prst="rect">
            <a:avLst/>
          </a:prstGeom>
          <a:solidFill>
            <a:srgbClr val="6B2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448445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59C4BF-D68A-F91F-60EF-723D819E005B}"/>
              </a:ext>
            </a:extLst>
          </p:cNvPr>
          <p:cNvSpPr>
            <a:spLocks noGrp="1"/>
          </p:cNvSpPr>
          <p:nvPr>
            <p:ph type="title"/>
          </p:nvPr>
        </p:nvSpPr>
        <p:spPr>
          <a:xfrm>
            <a:off x="838200" y="365125"/>
            <a:ext cx="10515600" cy="1325563"/>
          </a:xfrm>
          <a:prstGeom prst="rect">
            <a:avLst/>
          </a:prstGeom>
        </p:spPr>
        <p:txBody>
          <a:bodyPr vert="horz" lIns="90000" tIns="45720" rIns="91440" bIns="45720" rtlCol="0" anchor="ctr">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0BDE2A6-651B-FC1F-4526-6B520E0FD7C1}"/>
              </a:ext>
            </a:extLst>
          </p:cNvPr>
          <p:cNvSpPr>
            <a:spLocks noGrp="1"/>
          </p:cNvSpPr>
          <p:nvPr>
            <p:ph type="body" idx="1"/>
          </p:nvPr>
        </p:nvSpPr>
        <p:spPr>
          <a:xfrm>
            <a:off x="838200" y="1825625"/>
            <a:ext cx="10515600" cy="4351338"/>
          </a:xfrm>
          <a:prstGeom prst="rect">
            <a:avLst/>
          </a:prstGeom>
        </p:spPr>
        <p:txBody>
          <a:bodyPr vert="horz" lIns="9000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769EF23A-1CF8-C1AC-85E1-9CF23C35E4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Raleway Light" pitchFamily="2" charset="77"/>
              </a:defRPr>
            </a:lvl1pPr>
          </a:lstStyle>
          <a:p>
            <a:fld id="{419E291A-0462-3A44-9828-B5181980B646}" type="slidenum">
              <a:rPr lang="en-US" smtClean="0"/>
              <a:pPr/>
              <a:t>‹#›</a:t>
            </a:fld>
            <a:endParaRPr lang="en-US"/>
          </a:p>
        </p:txBody>
      </p:sp>
    </p:spTree>
    <p:extLst>
      <p:ext uri="{BB962C8B-B14F-4D97-AF65-F5344CB8AC3E}">
        <p14:creationId xmlns:p14="http://schemas.microsoft.com/office/powerpoint/2010/main" val="319238892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914400" rtl="0"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59C4BF-D68A-F91F-60EF-723D819E005B}"/>
              </a:ext>
            </a:extLst>
          </p:cNvPr>
          <p:cNvSpPr>
            <a:spLocks noGrp="1"/>
          </p:cNvSpPr>
          <p:nvPr>
            <p:ph type="title"/>
          </p:nvPr>
        </p:nvSpPr>
        <p:spPr>
          <a:xfrm>
            <a:off x="838200" y="365125"/>
            <a:ext cx="10515600" cy="1325563"/>
          </a:xfrm>
          <a:prstGeom prst="rect">
            <a:avLst/>
          </a:prstGeom>
        </p:spPr>
        <p:txBody>
          <a:bodyPr vert="horz" lIns="9000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BDE2A6-651B-FC1F-4526-6B520E0FD7C1}"/>
              </a:ext>
            </a:extLst>
          </p:cNvPr>
          <p:cNvSpPr>
            <a:spLocks noGrp="1"/>
          </p:cNvSpPr>
          <p:nvPr>
            <p:ph type="body" idx="1"/>
          </p:nvPr>
        </p:nvSpPr>
        <p:spPr>
          <a:xfrm>
            <a:off x="838200" y="1825625"/>
            <a:ext cx="10515600" cy="4351338"/>
          </a:xfrm>
          <a:prstGeom prst="rect">
            <a:avLst/>
          </a:prstGeom>
        </p:spPr>
        <p:txBody>
          <a:bodyPr vert="horz" lIns="9000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69EF23A-1CF8-C1AC-85E1-9CF23C35E4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Raleway Light" pitchFamily="2" charset="77"/>
              </a:defRPr>
            </a:lvl1pPr>
          </a:lstStyle>
          <a:p>
            <a:fld id="{419E291A-0462-3A44-9828-B5181980B646}" type="slidenum">
              <a:rPr lang="en-US" smtClean="0"/>
              <a:pPr/>
              <a:t>‹#›</a:t>
            </a:fld>
            <a:endParaRPr lang="en-US"/>
          </a:p>
        </p:txBody>
      </p:sp>
    </p:spTree>
    <p:extLst>
      <p:ext uri="{BB962C8B-B14F-4D97-AF65-F5344CB8AC3E}">
        <p14:creationId xmlns:p14="http://schemas.microsoft.com/office/powerpoint/2010/main" val="184023426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txStyles>
    <p:titleStyle>
      <a:lvl1pPr algn="l" defTabSz="914400" rtl="0"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59C4BF-D68A-F91F-60EF-723D819E005B}"/>
              </a:ext>
            </a:extLst>
          </p:cNvPr>
          <p:cNvSpPr>
            <a:spLocks noGrp="1"/>
          </p:cNvSpPr>
          <p:nvPr>
            <p:ph type="title"/>
          </p:nvPr>
        </p:nvSpPr>
        <p:spPr>
          <a:xfrm>
            <a:off x="838200" y="365125"/>
            <a:ext cx="10515600" cy="1325563"/>
          </a:xfrm>
          <a:prstGeom prst="rect">
            <a:avLst/>
          </a:prstGeom>
        </p:spPr>
        <p:txBody>
          <a:bodyPr vert="horz" lIns="90000" tIns="45720" rIns="91440" bIns="45720" rtlCol="0" anchor="ctr">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0BDE2A6-651B-FC1F-4526-6B520E0FD7C1}"/>
              </a:ext>
            </a:extLst>
          </p:cNvPr>
          <p:cNvSpPr>
            <a:spLocks noGrp="1"/>
          </p:cNvSpPr>
          <p:nvPr>
            <p:ph type="body" idx="1"/>
          </p:nvPr>
        </p:nvSpPr>
        <p:spPr>
          <a:xfrm>
            <a:off x="838200" y="1825625"/>
            <a:ext cx="10515600" cy="4351338"/>
          </a:xfrm>
          <a:prstGeom prst="rect">
            <a:avLst/>
          </a:prstGeom>
        </p:spPr>
        <p:txBody>
          <a:bodyPr vert="horz" lIns="9000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769EF23A-1CF8-C1AC-85E1-9CF23C35E4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Raleway Light" pitchFamily="2" charset="77"/>
              </a:defRPr>
            </a:lvl1pPr>
          </a:lstStyle>
          <a:p>
            <a:fld id="{419E291A-0462-3A44-9828-B5181980B646}" type="slidenum">
              <a:rPr lang="en-US" smtClean="0"/>
              <a:pPr/>
              <a:t>‹#›</a:t>
            </a:fld>
            <a:endParaRPr lang="en-US"/>
          </a:p>
        </p:txBody>
      </p:sp>
    </p:spTree>
    <p:extLst>
      <p:ext uri="{BB962C8B-B14F-4D97-AF65-F5344CB8AC3E}">
        <p14:creationId xmlns:p14="http://schemas.microsoft.com/office/powerpoint/2010/main" val="393301630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p:txStyles>
    <p:titleStyle>
      <a:lvl1pPr algn="l" defTabSz="914400" rtl="0"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43.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image" Target="../media/image30.jfif"/><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34.xml"/><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34.xml"/><Relationship Id="rId5" Type="http://schemas.openxmlformats.org/officeDocument/2006/relationships/image" Target="../media/image61.pn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34.xml"/><Relationship Id="rId5" Type="http://schemas.openxmlformats.org/officeDocument/2006/relationships/image" Target="../media/image65.pn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34.xml"/><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hyperlink" Target="http://www.ucas.com/" TargetMode="External"/><Relationship Id="rId2" Type="http://schemas.openxmlformats.org/officeDocument/2006/relationships/notesSlide" Target="../notesSlides/notesSlide34.xml"/><Relationship Id="rId1" Type="http://schemas.openxmlformats.org/officeDocument/2006/relationships/slideLayout" Target="../slideLayouts/slideLayout34.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8" Type="http://schemas.openxmlformats.org/officeDocument/2006/relationships/hyperlink" Target="http://www.winchester.ac.uk/accommodation-and-winchester-life/student-life/information-for-parents-and-carers-/" TargetMode="External"/><Relationship Id="rId3" Type="http://schemas.openxmlformats.org/officeDocument/2006/relationships/hyperlink" Target="http://www.prospects.ac.uk/" TargetMode="External"/><Relationship Id="rId7" Type="http://schemas.openxmlformats.org/officeDocument/2006/relationships/hyperlink" Target="https://nationalcareers.service.gov.uk/skills-assessment" TargetMode="External"/><Relationship Id="rId2" Type="http://schemas.openxmlformats.org/officeDocument/2006/relationships/notesSlide" Target="../notesSlides/notesSlide35.xml"/><Relationship Id="rId1" Type="http://schemas.openxmlformats.org/officeDocument/2006/relationships/slideLayout" Target="../slideLayouts/slideLayout34.xml"/><Relationship Id="rId6" Type="http://schemas.openxmlformats.org/officeDocument/2006/relationships/hyperlink" Target="http://www.moneysavingexpert.com/students" TargetMode="External"/><Relationship Id="rId5" Type="http://schemas.openxmlformats.org/officeDocument/2006/relationships/hyperlink" Target="http://www.thestudentroom.co.uk/" TargetMode="External"/><Relationship Id="rId4" Type="http://schemas.openxmlformats.org/officeDocument/2006/relationships/hyperlink" Target="http://www.discoveruni.gov.uk/"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62.xml"/><Relationship Id="rId7" Type="http://schemas.openxmlformats.org/officeDocument/2006/relationships/image" Target="../media/image7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36.jpe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B1CB5-C4F1-057A-63F5-C3C0367A3EE4}"/>
              </a:ext>
            </a:extLst>
          </p:cNvPr>
          <p:cNvSpPr>
            <a:spLocks noGrp="1"/>
          </p:cNvSpPr>
          <p:nvPr>
            <p:ph type="ctrTitle"/>
          </p:nvPr>
        </p:nvSpPr>
        <p:spPr/>
        <p:txBody>
          <a:bodyPr/>
          <a:lstStyle/>
          <a:p>
            <a:r>
              <a:rPr lang="en-US" dirty="0"/>
              <a:t>Application process support for parents</a:t>
            </a:r>
          </a:p>
        </p:txBody>
      </p:sp>
      <p:sp>
        <p:nvSpPr>
          <p:cNvPr id="4" name="Text Placeholder 3">
            <a:extLst>
              <a:ext uri="{FF2B5EF4-FFF2-40B4-BE49-F238E27FC236}">
                <a16:creationId xmlns:a16="http://schemas.microsoft.com/office/drawing/2014/main" id="{87F62420-F8FF-780E-1814-CEAF96E3E824}"/>
              </a:ext>
            </a:extLst>
          </p:cNvPr>
          <p:cNvSpPr>
            <a:spLocks noGrp="1"/>
          </p:cNvSpPr>
          <p:nvPr>
            <p:ph type="body" sz="quarter" idx="10"/>
          </p:nvPr>
        </p:nvSpPr>
        <p:spPr>
          <a:xfrm>
            <a:off x="442451" y="4360317"/>
            <a:ext cx="5653548" cy="529243"/>
          </a:xfrm>
        </p:spPr>
        <p:txBody>
          <a:bodyPr vert="horz" lIns="90000" tIns="45720" rIns="91440" bIns="45720" rtlCol="0" anchor="t">
            <a:noAutofit/>
          </a:bodyPr>
          <a:lstStyle/>
          <a:p>
            <a:pPr>
              <a:lnSpc>
                <a:spcPct val="150000"/>
              </a:lnSpc>
            </a:pPr>
            <a:r>
              <a:rPr lang="en-US" sz="2000" dirty="0"/>
              <a:t>Lucy Dixon</a:t>
            </a:r>
          </a:p>
          <a:p>
            <a:pPr>
              <a:lnSpc>
                <a:spcPct val="150000"/>
              </a:lnSpc>
            </a:pPr>
            <a:r>
              <a:rPr lang="en-US" sz="2000" dirty="0"/>
              <a:t>UK Student Recruitment Team</a:t>
            </a:r>
          </a:p>
        </p:txBody>
      </p:sp>
    </p:spTree>
    <p:extLst>
      <p:ext uri="{BB962C8B-B14F-4D97-AF65-F5344CB8AC3E}">
        <p14:creationId xmlns:p14="http://schemas.microsoft.com/office/powerpoint/2010/main" val="4006243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Why do people go to university?</a:t>
            </a:r>
          </a:p>
        </p:txBody>
      </p:sp>
      <p:sp>
        <p:nvSpPr>
          <p:cNvPr id="4" name="Content Placeholder 2">
            <a:extLst>
              <a:ext uri="{FF2B5EF4-FFF2-40B4-BE49-F238E27FC236}">
                <a16:creationId xmlns:a16="http://schemas.microsoft.com/office/drawing/2014/main" id="{A2E13196-09BD-2824-F1DB-D12913D3FC03}"/>
              </a:ext>
            </a:extLst>
          </p:cNvPr>
          <p:cNvSpPr txBox="1">
            <a:spLocks/>
          </p:cNvSpPr>
          <p:nvPr/>
        </p:nvSpPr>
        <p:spPr>
          <a:xfrm>
            <a:off x="289560" y="1620349"/>
            <a:ext cx="8674100" cy="483358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575757"/>
                </a:solidFill>
                <a:latin typeface="Raleway"/>
              </a:rPr>
              <a:t>Around 1/3 of 18-year-olds go to university</a:t>
            </a:r>
          </a:p>
          <a:p>
            <a:r>
              <a:rPr lang="en-GB" dirty="0">
                <a:solidFill>
                  <a:srgbClr val="575757"/>
                </a:solidFill>
                <a:latin typeface="Raleway" panose="020B0503030101060003" pitchFamily="34" charset="0"/>
              </a:rPr>
              <a:t>Qualify for their chosen career</a:t>
            </a:r>
          </a:p>
          <a:p>
            <a:r>
              <a:rPr lang="en-GB" dirty="0">
                <a:solidFill>
                  <a:srgbClr val="575757"/>
                </a:solidFill>
                <a:latin typeface="Raleway" panose="020B0503030101060003" pitchFamily="34" charset="0"/>
              </a:rPr>
              <a:t>Increase their employability/earning power</a:t>
            </a:r>
          </a:p>
          <a:p>
            <a:r>
              <a:rPr lang="en-GB" dirty="0">
                <a:solidFill>
                  <a:srgbClr val="575757"/>
                </a:solidFill>
                <a:latin typeface="Raleway"/>
              </a:rPr>
              <a:t>Study a subject they love or learn a new one</a:t>
            </a:r>
          </a:p>
          <a:p>
            <a:r>
              <a:rPr lang="en-GB" dirty="0">
                <a:solidFill>
                  <a:srgbClr val="575757"/>
                </a:solidFill>
                <a:latin typeface="Raleway" panose="020B0503030101060003" pitchFamily="34" charset="0"/>
              </a:rPr>
              <a:t>Meet a variety of people</a:t>
            </a:r>
          </a:p>
          <a:p>
            <a:r>
              <a:rPr lang="en-GB" dirty="0">
                <a:solidFill>
                  <a:srgbClr val="575757"/>
                </a:solidFill>
                <a:latin typeface="Raleway" panose="020B0503030101060003" pitchFamily="34" charset="0"/>
              </a:rPr>
              <a:t>Experience new opportunities</a:t>
            </a:r>
          </a:p>
          <a:p>
            <a:r>
              <a:rPr lang="en-GB" dirty="0">
                <a:solidFill>
                  <a:srgbClr val="575757"/>
                </a:solidFill>
                <a:latin typeface="Raleway" panose="020B0503030101060003" pitchFamily="34" charset="0"/>
              </a:rPr>
              <a:t>Increasing independence – commuting or living in</a:t>
            </a:r>
          </a:p>
        </p:txBody>
      </p:sp>
      <p:pic>
        <p:nvPicPr>
          <p:cNvPr id="6" name="Picture 5">
            <a:extLst>
              <a:ext uri="{FF2B5EF4-FFF2-40B4-BE49-F238E27FC236}">
                <a16:creationId xmlns:a16="http://schemas.microsoft.com/office/drawing/2014/main" id="{8D6C8E66-9F3C-ACF3-9267-2964B9E40038}"/>
              </a:ext>
            </a:extLst>
          </p:cNvPr>
          <p:cNvPicPr>
            <a:picLocks noChangeAspect="1"/>
          </p:cNvPicPr>
          <p:nvPr/>
        </p:nvPicPr>
        <p:blipFill>
          <a:blip r:embed="rId3"/>
          <a:stretch>
            <a:fillRect/>
          </a:stretch>
        </p:blipFill>
        <p:spPr>
          <a:xfrm>
            <a:off x="9187911" y="1258010"/>
            <a:ext cx="2714529" cy="2466101"/>
          </a:xfrm>
          <a:prstGeom prst="rect">
            <a:avLst/>
          </a:prstGeom>
        </p:spPr>
      </p:pic>
      <p:pic>
        <p:nvPicPr>
          <p:cNvPr id="7" name="Picture 6">
            <a:extLst>
              <a:ext uri="{FF2B5EF4-FFF2-40B4-BE49-F238E27FC236}">
                <a16:creationId xmlns:a16="http://schemas.microsoft.com/office/drawing/2014/main" id="{CACE65F0-57DC-6DAC-4529-CD179E32554C}"/>
              </a:ext>
            </a:extLst>
          </p:cNvPr>
          <p:cNvPicPr>
            <a:picLocks noChangeAspect="1"/>
          </p:cNvPicPr>
          <p:nvPr/>
        </p:nvPicPr>
        <p:blipFill>
          <a:blip r:embed="rId4"/>
          <a:stretch>
            <a:fillRect/>
          </a:stretch>
        </p:blipFill>
        <p:spPr>
          <a:xfrm>
            <a:off x="9187911" y="4037142"/>
            <a:ext cx="2714529" cy="2134816"/>
          </a:xfrm>
          <a:prstGeom prst="rect">
            <a:avLst/>
          </a:prstGeom>
        </p:spPr>
      </p:pic>
    </p:spTree>
    <p:extLst>
      <p:ext uri="{BB962C8B-B14F-4D97-AF65-F5344CB8AC3E}">
        <p14:creationId xmlns:p14="http://schemas.microsoft.com/office/powerpoint/2010/main" val="1440856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614524"/>
            <a:ext cx="9497961" cy="429189"/>
          </a:xfrm>
        </p:spPr>
        <p:txBody>
          <a:bodyPr/>
          <a:lstStyle/>
          <a:p>
            <a:r>
              <a:rPr lang="en-US" sz="4000" dirty="0"/>
              <a:t>Graduate </a:t>
            </a:r>
            <a:r>
              <a:rPr lang="en-US" sz="4000" dirty="0" err="1"/>
              <a:t>Labour</a:t>
            </a:r>
            <a:r>
              <a:rPr lang="en-US" sz="4000" dirty="0"/>
              <a:t> Market Stats 2022</a:t>
            </a:r>
            <a:br>
              <a:rPr lang="en-US" sz="4000" dirty="0"/>
            </a:br>
            <a:r>
              <a:rPr lang="en-US" sz="4000" dirty="0"/>
              <a:t>Median Salary</a:t>
            </a:r>
          </a:p>
        </p:txBody>
      </p:sp>
      <p:sp>
        <p:nvSpPr>
          <p:cNvPr id="4" name="Content Placeholder 2">
            <a:extLst>
              <a:ext uri="{FF2B5EF4-FFF2-40B4-BE49-F238E27FC236}">
                <a16:creationId xmlns:a16="http://schemas.microsoft.com/office/drawing/2014/main" id="{BA156EC3-1810-C47E-C8F2-04BB0BA42C22}"/>
              </a:ext>
            </a:extLst>
          </p:cNvPr>
          <p:cNvSpPr txBox="1">
            <a:spLocks/>
          </p:cNvSpPr>
          <p:nvPr/>
        </p:nvSpPr>
        <p:spPr>
          <a:xfrm>
            <a:off x="475891" y="2106385"/>
            <a:ext cx="10515600" cy="36348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575757"/>
                </a:solidFill>
              </a:rPr>
              <a:t>Median salary of non-graduates</a:t>
            </a:r>
          </a:p>
          <a:p>
            <a:pPr marL="0" indent="0">
              <a:buNone/>
            </a:pPr>
            <a:r>
              <a:rPr lang="en-GB" dirty="0">
                <a:solidFill>
                  <a:srgbClr val="575757"/>
                </a:solidFill>
              </a:rPr>
              <a:t>£27,000</a:t>
            </a:r>
          </a:p>
          <a:p>
            <a:pPr marL="0" indent="0">
              <a:buNone/>
            </a:pPr>
            <a:endParaRPr lang="en-GB" sz="1200" dirty="0">
              <a:solidFill>
                <a:srgbClr val="575757"/>
              </a:solidFill>
            </a:endParaRPr>
          </a:p>
          <a:p>
            <a:pPr marL="0" indent="0">
              <a:buNone/>
            </a:pPr>
            <a:r>
              <a:rPr lang="en-GB" dirty="0">
                <a:solidFill>
                  <a:srgbClr val="575757"/>
                </a:solidFill>
              </a:rPr>
              <a:t>Median salary of graduates</a:t>
            </a:r>
          </a:p>
          <a:p>
            <a:pPr marL="0" indent="0">
              <a:buNone/>
            </a:pPr>
            <a:r>
              <a:rPr lang="en-GB" dirty="0">
                <a:solidFill>
                  <a:srgbClr val="575757"/>
                </a:solidFill>
              </a:rPr>
              <a:t>£38,500</a:t>
            </a:r>
          </a:p>
          <a:p>
            <a:pPr marL="0" indent="0">
              <a:buNone/>
            </a:pPr>
            <a:endParaRPr lang="en-GB" sz="1200" dirty="0">
              <a:solidFill>
                <a:srgbClr val="575757"/>
              </a:solidFill>
            </a:endParaRPr>
          </a:p>
          <a:p>
            <a:pPr marL="0" indent="0">
              <a:buNone/>
            </a:pPr>
            <a:r>
              <a:rPr lang="en-GB" dirty="0">
                <a:solidFill>
                  <a:srgbClr val="575757"/>
                </a:solidFill>
              </a:rPr>
              <a:t>Median salary of postgraduates</a:t>
            </a:r>
          </a:p>
          <a:p>
            <a:pPr marL="0" indent="0">
              <a:buNone/>
            </a:pPr>
            <a:r>
              <a:rPr lang="en-GB" dirty="0">
                <a:solidFill>
                  <a:srgbClr val="575757"/>
                </a:solidFill>
              </a:rPr>
              <a:t>£45,000 </a:t>
            </a:r>
          </a:p>
          <a:p>
            <a:endParaRPr lang="en-GB" dirty="0">
              <a:solidFill>
                <a:srgbClr val="575757"/>
              </a:solidFill>
            </a:endParaRPr>
          </a:p>
        </p:txBody>
      </p:sp>
      <p:pic>
        <p:nvPicPr>
          <p:cNvPr id="6" name="Picture 2" descr="Department for Education Vector Logo - (.SVG + .PNG ...">
            <a:extLst>
              <a:ext uri="{FF2B5EF4-FFF2-40B4-BE49-F238E27FC236}">
                <a16:creationId xmlns:a16="http://schemas.microsoft.com/office/drawing/2014/main" id="{0E486820-B08C-D794-561A-5C1ADE7C3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842" y="3265714"/>
            <a:ext cx="3699771" cy="205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885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614524"/>
            <a:ext cx="9497961" cy="429189"/>
          </a:xfrm>
        </p:spPr>
        <p:txBody>
          <a:bodyPr/>
          <a:lstStyle/>
          <a:p>
            <a:r>
              <a:rPr lang="en-US" sz="4000" dirty="0"/>
              <a:t>Graduate </a:t>
            </a:r>
            <a:r>
              <a:rPr lang="en-US" sz="4000" dirty="0" err="1"/>
              <a:t>Labour</a:t>
            </a:r>
            <a:r>
              <a:rPr lang="en-US" sz="4000" dirty="0"/>
              <a:t> Market Stats 2022</a:t>
            </a:r>
            <a:br>
              <a:rPr lang="en-US" sz="4000" dirty="0"/>
            </a:br>
            <a:r>
              <a:rPr lang="en-US" sz="4000" dirty="0"/>
              <a:t>Employment Rates</a:t>
            </a:r>
          </a:p>
        </p:txBody>
      </p:sp>
      <p:sp>
        <p:nvSpPr>
          <p:cNvPr id="4" name="Content Placeholder 2">
            <a:extLst>
              <a:ext uri="{FF2B5EF4-FFF2-40B4-BE49-F238E27FC236}">
                <a16:creationId xmlns:a16="http://schemas.microsoft.com/office/drawing/2014/main" id="{08622424-7786-7654-671E-977E69A64587}"/>
              </a:ext>
            </a:extLst>
          </p:cNvPr>
          <p:cNvSpPr txBox="1">
            <a:spLocks/>
          </p:cNvSpPr>
          <p:nvPr/>
        </p:nvSpPr>
        <p:spPr>
          <a:xfrm>
            <a:off x="475891" y="2005682"/>
            <a:ext cx="10515600" cy="25853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575757"/>
                </a:solidFill>
              </a:rPr>
              <a:t>Non-graduate employment rate</a:t>
            </a:r>
          </a:p>
          <a:p>
            <a:pPr marL="0" indent="0">
              <a:buNone/>
            </a:pPr>
            <a:r>
              <a:rPr lang="en-US" dirty="0">
                <a:solidFill>
                  <a:srgbClr val="575757"/>
                </a:solidFill>
              </a:rPr>
              <a:t>69.6%</a:t>
            </a:r>
          </a:p>
          <a:p>
            <a:pPr marL="0" indent="0">
              <a:buNone/>
            </a:pPr>
            <a:endParaRPr lang="en-US" sz="1400" dirty="0">
              <a:solidFill>
                <a:srgbClr val="575757"/>
              </a:solidFill>
            </a:endParaRPr>
          </a:p>
          <a:p>
            <a:pPr marL="0" indent="0">
              <a:buNone/>
            </a:pPr>
            <a:r>
              <a:rPr lang="en-US" dirty="0">
                <a:solidFill>
                  <a:srgbClr val="575757"/>
                </a:solidFill>
              </a:rPr>
              <a:t>Graduate employment rate</a:t>
            </a:r>
          </a:p>
          <a:p>
            <a:pPr marL="0" indent="0">
              <a:buNone/>
            </a:pPr>
            <a:r>
              <a:rPr lang="en-US" dirty="0">
                <a:solidFill>
                  <a:srgbClr val="575757"/>
                </a:solidFill>
              </a:rPr>
              <a:t>87.3%</a:t>
            </a:r>
          </a:p>
          <a:p>
            <a:pPr marL="0" indent="0">
              <a:buNone/>
            </a:pPr>
            <a:endParaRPr lang="en-US" sz="1400" dirty="0">
              <a:solidFill>
                <a:srgbClr val="575757"/>
              </a:solidFill>
            </a:endParaRPr>
          </a:p>
          <a:p>
            <a:pPr marL="0" indent="0">
              <a:buNone/>
            </a:pPr>
            <a:r>
              <a:rPr lang="en-US" dirty="0">
                <a:solidFill>
                  <a:srgbClr val="575757"/>
                </a:solidFill>
              </a:rPr>
              <a:t>Postgraduate employment rate</a:t>
            </a:r>
          </a:p>
          <a:p>
            <a:pPr marL="0" indent="0">
              <a:buNone/>
            </a:pPr>
            <a:r>
              <a:rPr lang="en-US" dirty="0">
                <a:solidFill>
                  <a:srgbClr val="575757"/>
                </a:solidFill>
              </a:rPr>
              <a:t>89.3%</a:t>
            </a:r>
            <a:endParaRPr lang="en-GB" dirty="0">
              <a:solidFill>
                <a:srgbClr val="575757"/>
              </a:solidFill>
            </a:endParaRPr>
          </a:p>
        </p:txBody>
      </p:sp>
      <p:pic>
        <p:nvPicPr>
          <p:cNvPr id="6" name="Picture 2" descr="Department for Education Vector Logo - (.SVG + .PNG ...">
            <a:extLst>
              <a:ext uri="{FF2B5EF4-FFF2-40B4-BE49-F238E27FC236}">
                <a16:creationId xmlns:a16="http://schemas.microsoft.com/office/drawing/2014/main" id="{BAAA791C-B559-8E1E-2693-8B212BA42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8471" y="3155861"/>
            <a:ext cx="4162028" cy="231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193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614524"/>
            <a:ext cx="9497961" cy="429189"/>
          </a:xfrm>
        </p:spPr>
        <p:txBody>
          <a:bodyPr/>
          <a:lstStyle/>
          <a:p>
            <a:r>
              <a:rPr lang="en-US" sz="4000" dirty="0"/>
              <a:t>Graduate </a:t>
            </a:r>
            <a:r>
              <a:rPr lang="en-US" sz="4000" dirty="0" err="1"/>
              <a:t>Labour</a:t>
            </a:r>
            <a:r>
              <a:rPr lang="en-US" sz="4000" dirty="0"/>
              <a:t> Market Stats 2022</a:t>
            </a:r>
            <a:br>
              <a:rPr lang="en-US" sz="4000" dirty="0"/>
            </a:br>
            <a:r>
              <a:rPr lang="en-US" sz="4000" dirty="0"/>
              <a:t>Highly skilled employment</a:t>
            </a:r>
          </a:p>
        </p:txBody>
      </p:sp>
      <p:sp>
        <p:nvSpPr>
          <p:cNvPr id="4" name="Content Placeholder 2">
            <a:extLst>
              <a:ext uri="{FF2B5EF4-FFF2-40B4-BE49-F238E27FC236}">
                <a16:creationId xmlns:a16="http://schemas.microsoft.com/office/drawing/2014/main" id="{ACCAED2F-B4E1-7634-4990-1DC78F5C57DD}"/>
              </a:ext>
            </a:extLst>
          </p:cNvPr>
          <p:cNvSpPr txBox="1">
            <a:spLocks/>
          </p:cNvSpPr>
          <p:nvPr/>
        </p:nvSpPr>
        <p:spPr>
          <a:xfrm>
            <a:off x="475891" y="2005681"/>
            <a:ext cx="10515600" cy="39215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575757"/>
                </a:solidFill>
              </a:rPr>
              <a:t>For example: accountants, scientists, engineers etc.</a:t>
            </a:r>
          </a:p>
          <a:p>
            <a:pPr marL="0" indent="0">
              <a:buNone/>
            </a:pPr>
            <a:endParaRPr lang="en-US" sz="800" dirty="0">
              <a:solidFill>
                <a:srgbClr val="575757"/>
              </a:solidFill>
            </a:endParaRPr>
          </a:p>
          <a:p>
            <a:pPr marL="0" indent="0">
              <a:buNone/>
            </a:pPr>
            <a:r>
              <a:rPr lang="en-US" dirty="0">
                <a:solidFill>
                  <a:srgbClr val="575757"/>
                </a:solidFill>
              </a:rPr>
              <a:t>Non-graduate employment rate</a:t>
            </a:r>
          </a:p>
          <a:p>
            <a:pPr marL="0" indent="0">
              <a:buNone/>
            </a:pPr>
            <a:r>
              <a:rPr lang="en-US" dirty="0">
                <a:solidFill>
                  <a:srgbClr val="575757"/>
                </a:solidFill>
              </a:rPr>
              <a:t>23.6%</a:t>
            </a:r>
            <a:endParaRPr lang="en-US" sz="1000" dirty="0">
              <a:solidFill>
                <a:srgbClr val="575757"/>
              </a:solidFill>
            </a:endParaRPr>
          </a:p>
          <a:p>
            <a:pPr marL="0" indent="0">
              <a:buNone/>
            </a:pPr>
            <a:r>
              <a:rPr lang="en-US" dirty="0">
                <a:solidFill>
                  <a:srgbClr val="575757"/>
                </a:solidFill>
              </a:rPr>
              <a:t>Graduate employment rate</a:t>
            </a:r>
          </a:p>
          <a:p>
            <a:pPr marL="0" indent="0">
              <a:buNone/>
            </a:pPr>
            <a:r>
              <a:rPr lang="en-US" dirty="0">
                <a:solidFill>
                  <a:srgbClr val="575757"/>
                </a:solidFill>
              </a:rPr>
              <a:t>66.3%</a:t>
            </a:r>
            <a:endParaRPr lang="en-US" sz="1400" dirty="0">
              <a:solidFill>
                <a:srgbClr val="575757"/>
              </a:solidFill>
            </a:endParaRPr>
          </a:p>
          <a:p>
            <a:pPr marL="0" indent="0">
              <a:buNone/>
            </a:pPr>
            <a:r>
              <a:rPr lang="en-US" dirty="0">
                <a:solidFill>
                  <a:srgbClr val="575757"/>
                </a:solidFill>
              </a:rPr>
              <a:t>Postgraduate employment rate</a:t>
            </a:r>
          </a:p>
          <a:p>
            <a:pPr marL="0" indent="0">
              <a:buNone/>
            </a:pPr>
            <a:r>
              <a:rPr lang="en-US" dirty="0">
                <a:solidFill>
                  <a:srgbClr val="575757"/>
                </a:solidFill>
              </a:rPr>
              <a:t>78.3%</a:t>
            </a:r>
            <a:endParaRPr lang="en-GB" dirty="0">
              <a:solidFill>
                <a:srgbClr val="575757"/>
              </a:solidFill>
            </a:endParaRPr>
          </a:p>
        </p:txBody>
      </p:sp>
      <p:pic>
        <p:nvPicPr>
          <p:cNvPr id="6" name="Picture 2" descr="Department for Education Vector Logo - (.SVG + .PNG ...">
            <a:extLst>
              <a:ext uri="{FF2B5EF4-FFF2-40B4-BE49-F238E27FC236}">
                <a16:creationId xmlns:a16="http://schemas.microsoft.com/office/drawing/2014/main" id="{E6454423-ADDD-98B4-6086-EC8C0EC25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8471" y="3155861"/>
            <a:ext cx="4162028" cy="231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64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Vocational accredited courses</a:t>
            </a:r>
          </a:p>
        </p:txBody>
      </p:sp>
      <p:sp>
        <p:nvSpPr>
          <p:cNvPr id="4" name="Content Placeholder 2">
            <a:extLst>
              <a:ext uri="{FF2B5EF4-FFF2-40B4-BE49-F238E27FC236}">
                <a16:creationId xmlns:a16="http://schemas.microsoft.com/office/drawing/2014/main" id="{9B7237DC-49AD-604A-B6D6-F88FA90CC317}"/>
              </a:ext>
            </a:extLst>
          </p:cNvPr>
          <p:cNvSpPr txBox="1">
            <a:spLocks/>
          </p:cNvSpPr>
          <p:nvPr/>
        </p:nvSpPr>
        <p:spPr>
          <a:xfrm>
            <a:off x="355942" y="1717785"/>
            <a:ext cx="11461103" cy="392776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dirty="0">
                <a:solidFill>
                  <a:srgbClr val="575757"/>
                </a:solidFill>
              </a:rPr>
              <a:t>These qualify students to work in a particular career - people employed in this industry must have the relevant qualification</a:t>
            </a:r>
          </a:p>
          <a:p>
            <a:pPr marL="0" indent="0">
              <a:lnSpc>
                <a:spcPct val="100000"/>
              </a:lnSpc>
              <a:spcBef>
                <a:spcPts val="0"/>
              </a:spcBef>
              <a:buFont typeface="Arial" panose="020B0604020202020204" pitchFamily="34" charset="0"/>
              <a:buNone/>
            </a:pPr>
            <a:endParaRPr lang="en-GB" dirty="0">
              <a:solidFill>
                <a:srgbClr val="575757"/>
              </a:solidFill>
            </a:endParaRPr>
          </a:p>
          <a:p>
            <a:pPr>
              <a:lnSpc>
                <a:spcPct val="100000"/>
              </a:lnSpc>
              <a:spcBef>
                <a:spcPts val="0"/>
              </a:spcBef>
            </a:pPr>
            <a:r>
              <a:rPr lang="en-GB" dirty="0">
                <a:solidFill>
                  <a:srgbClr val="575757"/>
                </a:solidFill>
              </a:rPr>
              <a:t>Primary Education</a:t>
            </a:r>
          </a:p>
          <a:p>
            <a:pPr>
              <a:lnSpc>
                <a:spcPct val="100000"/>
              </a:lnSpc>
              <a:spcBef>
                <a:spcPts val="0"/>
              </a:spcBef>
            </a:pPr>
            <a:r>
              <a:rPr lang="en-GB" dirty="0">
                <a:solidFill>
                  <a:srgbClr val="575757"/>
                </a:solidFill>
              </a:rPr>
              <a:t>Nursing</a:t>
            </a:r>
          </a:p>
          <a:p>
            <a:pPr>
              <a:lnSpc>
                <a:spcPct val="100000"/>
              </a:lnSpc>
              <a:spcBef>
                <a:spcPts val="0"/>
              </a:spcBef>
            </a:pPr>
            <a:r>
              <a:rPr lang="en-GB" dirty="0">
                <a:solidFill>
                  <a:srgbClr val="575757"/>
                </a:solidFill>
              </a:rPr>
              <a:t>Social Work</a:t>
            </a:r>
          </a:p>
          <a:p>
            <a:pPr>
              <a:lnSpc>
                <a:spcPct val="100000"/>
              </a:lnSpc>
              <a:spcBef>
                <a:spcPts val="0"/>
              </a:spcBef>
            </a:pPr>
            <a:r>
              <a:rPr lang="en-GB" dirty="0">
                <a:solidFill>
                  <a:srgbClr val="575757"/>
                </a:solidFill>
              </a:rPr>
              <a:t>Physiotherapy</a:t>
            </a:r>
          </a:p>
          <a:p>
            <a:pPr>
              <a:lnSpc>
                <a:spcPct val="100000"/>
              </a:lnSpc>
              <a:spcBef>
                <a:spcPts val="0"/>
              </a:spcBef>
            </a:pPr>
            <a:r>
              <a:rPr lang="en-GB" dirty="0">
                <a:solidFill>
                  <a:srgbClr val="575757"/>
                </a:solidFill>
              </a:rPr>
              <a:t>Medicine</a:t>
            </a:r>
          </a:p>
          <a:p>
            <a:pPr>
              <a:lnSpc>
                <a:spcPct val="100000"/>
              </a:lnSpc>
              <a:spcBef>
                <a:spcPts val="0"/>
              </a:spcBef>
            </a:pPr>
            <a:r>
              <a:rPr lang="en-GB" dirty="0">
                <a:solidFill>
                  <a:srgbClr val="575757"/>
                </a:solidFill>
              </a:rPr>
              <a:t>Veterinary</a:t>
            </a:r>
          </a:p>
          <a:p>
            <a:pPr>
              <a:lnSpc>
                <a:spcPct val="100000"/>
              </a:lnSpc>
              <a:spcBef>
                <a:spcPts val="0"/>
              </a:spcBef>
            </a:pPr>
            <a:r>
              <a:rPr lang="en-GB" dirty="0">
                <a:solidFill>
                  <a:srgbClr val="575757"/>
                </a:solidFill>
              </a:rPr>
              <a:t>Dentistry</a:t>
            </a:r>
          </a:p>
        </p:txBody>
      </p:sp>
      <p:pic>
        <p:nvPicPr>
          <p:cNvPr id="6" name="Picture 5">
            <a:extLst>
              <a:ext uri="{FF2B5EF4-FFF2-40B4-BE49-F238E27FC236}">
                <a16:creationId xmlns:a16="http://schemas.microsoft.com/office/drawing/2014/main" id="{C2610E6F-23D0-9C77-FE03-ABC185648D28}"/>
              </a:ext>
            </a:extLst>
          </p:cNvPr>
          <p:cNvPicPr>
            <a:picLocks noChangeAspect="1"/>
          </p:cNvPicPr>
          <p:nvPr/>
        </p:nvPicPr>
        <p:blipFill>
          <a:blip r:embed="rId3"/>
          <a:stretch>
            <a:fillRect/>
          </a:stretch>
        </p:blipFill>
        <p:spPr>
          <a:xfrm>
            <a:off x="3434447" y="4035823"/>
            <a:ext cx="1571625" cy="1609725"/>
          </a:xfrm>
          <a:prstGeom prst="rect">
            <a:avLst/>
          </a:prstGeom>
        </p:spPr>
      </p:pic>
      <p:pic>
        <p:nvPicPr>
          <p:cNvPr id="7" name="Picture 2" descr="Image result for teaching winchester university">
            <a:extLst>
              <a:ext uri="{FF2B5EF4-FFF2-40B4-BE49-F238E27FC236}">
                <a16:creationId xmlns:a16="http://schemas.microsoft.com/office/drawing/2014/main" id="{0C63F98C-D8BB-312A-275B-009BC65EA8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6065" y="3699165"/>
            <a:ext cx="4403819" cy="19670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0B47613-F101-385E-9840-B62019556238}"/>
              </a:ext>
            </a:extLst>
          </p:cNvPr>
          <p:cNvPicPr>
            <a:picLocks noChangeAspect="1"/>
          </p:cNvPicPr>
          <p:nvPr/>
        </p:nvPicPr>
        <p:blipFill>
          <a:blip r:embed="rId5"/>
          <a:stretch>
            <a:fillRect/>
          </a:stretch>
        </p:blipFill>
        <p:spPr>
          <a:xfrm>
            <a:off x="9746674" y="2776617"/>
            <a:ext cx="1979901" cy="2889586"/>
          </a:xfrm>
          <a:prstGeom prst="rect">
            <a:avLst/>
          </a:prstGeom>
        </p:spPr>
      </p:pic>
    </p:spTree>
    <p:extLst>
      <p:ext uri="{BB962C8B-B14F-4D97-AF65-F5344CB8AC3E}">
        <p14:creationId xmlns:p14="http://schemas.microsoft.com/office/powerpoint/2010/main" val="194928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Courses with a career focus</a:t>
            </a:r>
          </a:p>
        </p:txBody>
      </p:sp>
      <p:pic>
        <p:nvPicPr>
          <p:cNvPr id="4" name="Picture 3">
            <a:extLst>
              <a:ext uri="{FF2B5EF4-FFF2-40B4-BE49-F238E27FC236}">
                <a16:creationId xmlns:a16="http://schemas.microsoft.com/office/drawing/2014/main" id="{11326FED-3822-3BF4-5534-B2FE080B9760}"/>
              </a:ext>
            </a:extLst>
          </p:cNvPr>
          <p:cNvPicPr>
            <a:picLocks noChangeAspect="1"/>
          </p:cNvPicPr>
          <p:nvPr/>
        </p:nvPicPr>
        <p:blipFill>
          <a:blip r:embed="rId3"/>
          <a:stretch>
            <a:fillRect/>
          </a:stretch>
        </p:blipFill>
        <p:spPr>
          <a:xfrm>
            <a:off x="8691674" y="665449"/>
            <a:ext cx="2928937" cy="2206213"/>
          </a:xfrm>
          <a:prstGeom prst="rect">
            <a:avLst/>
          </a:prstGeom>
        </p:spPr>
      </p:pic>
      <p:pic>
        <p:nvPicPr>
          <p:cNvPr id="3074" name="Picture 2" descr="image preview">
            <a:extLst>
              <a:ext uri="{FF2B5EF4-FFF2-40B4-BE49-F238E27FC236}">
                <a16:creationId xmlns:a16="http://schemas.microsoft.com/office/drawing/2014/main" id="{3AB793F9-DEC7-1610-0A55-84323119C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7870" y="3658901"/>
            <a:ext cx="3810000" cy="253365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214B64DC-90D8-3A21-633F-C64734E0660A}"/>
              </a:ext>
            </a:extLst>
          </p:cNvPr>
          <p:cNvSpPr txBox="1">
            <a:spLocks/>
          </p:cNvSpPr>
          <p:nvPr/>
        </p:nvSpPr>
        <p:spPr>
          <a:xfrm>
            <a:off x="344130" y="1627693"/>
            <a:ext cx="8055569" cy="407323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dirty="0">
                <a:solidFill>
                  <a:srgbClr val="575757"/>
                </a:solidFill>
              </a:rPr>
              <a:t>They do not need to do this degree to go into the field of employment, but it would help them learn the skills required</a:t>
            </a:r>
          </a:p>
          <a:p>
            <a:pPr marL="0" indent="0">
              <a:lnSpc>
                <a:spcPct val="100000"/>
              </a:lnSpc>
              <a:spcBef>
                <a:spcPts val="0"/>
              </a:spcBef>
              <a:buFont typeface="Arial" panose="020B0604020202020204" pitchFamily="34" charset="0"/>
              <a:buNone/>
            </a:pPr>
            <a:endParaRPr lang="en-GB" sz="1400" dirty="0">
              <a:solidFill>
                <a:srgbClr val="575757"/>
              </a:solidFill>
            </a:endParaRPr>
          </a:p>
          <a:p>
            <a:pPr>
              <a:lnSpc>
                <a:spcPct val="100000"/>
              </a:lnSpc>
              <a:spcBef>
                <a:spcPts val="0"/>
              </a:spcBef>
            </a:pPr>
            <a:r>
              <a:rPr lang="en-GB" dirty="0">
                <a:solidFill>
                  <a:srgbClr val="575757"/>
                </a:solidFill>
              </a:rPr>
              <a:t>Accounting and Finance</a:t>
            </a:r>
          </a:p>
          <a:p>
            <a:pPr>
              <a:lnSpc>
                <a:spcPct val="100000"/>
              </a:lnSpc>
              <a:spcBef>
                <a:spcPts val="0"/>
              </a:spcBef>
            </a:pPr>
            <a:r>
              <a:rPr lang="en-GB" dirty="0">
                <a:solidFill>
                  <a:srgbClr val="575757"/>
                </a:solidFill>
              </a:rPr>
              <a:t>Marketing</a:t>
            </a:r>
          </a:p>
          <a:p>
            <a:pPr>
              <a:lnSpc>
                <a:spcPct val="100000"/>
              </a:lnSpc>
              <a:spcBef>
                <a:spcPts val="0"/>
              </a:spcBef>
            </a:pPr>
            <a:r>
              <a:rPr lang="en-GB" dirty="0">
                <a:solidFill>
                  <a:srgbClr val="575757"/>
                </a:solidFill>
              </a:rPr>
              <a:t>Film Production</a:t>
            </a:r>
          </a:p>
          <a:p>
            <a:pPr>
              <a:lnSpc>
                <a:spcPct val="100000"/>
              </a:lnSpc>
              <a:spcBef>
                <a:spcPts val="0"/>
              </a:spcBef>
            </a:pPr>
            <a:r>
              <a:rPr lang="en-GB" dirty="0">
                <a:solidFill>
                  <a:srgbClr val="575757"/>
                </a:solidFill>
              </a:rPr>
              <a:t>Sport Management</a:t>
            </a:r>
          </a:p>
          <a:p>
            <a:pPr>
              <a:lnSpc>
                <a:spcPct val="100000"/>
              </a:lnSpc>
              <a:spcBef>
                <a:spcPts val="0"/>
              </a:spcBef>
            </a:pPr>
            <a:r>
              <a:rPr lang="en-GB" dirty="0">
                <a:solidFill>
                  <a:srgbClr val="575757"/>
                </a:solidFill>
              </a:rPr>
              <a:t>Journalism</a:t>
            </a:r>
          </a:p>
          <a:p>
            <a:pPr>
              <a:lnSpc>
                <a:spcPct val="100000"/>
              </a:lnSpc>
              <a:spcBef>
                <a:spcPts val="0"/>
              </a:spcBef>
            </a:pPr>
            <a:r>
              <a:rPr lang="en-GB" dirty="0">
                <a:solidFill>
                  <a:srgbClr val="575757"/>
                </a:solidFill>
              </a:rPr>
              <a:t>Forensic Investigation and many more</a:t>
            </a:r>
          </a:p>
        </p:txBody>
      </p:sp>
    </p:spTree>
    <p:extLst>
      <p:ext uri="{BB962C8B-B14F-4D97-AF65-F5344CB8AC3E}">
        <p14:creationId xmlns:p14="http://schemas.microsoft.com/office/powerpoint/2010/main" val="878253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Courses with an academic focus</a:t>
            </a:r>
          </a:p>
        </p:txBody>
      </p:sp>
      <p:sp>
        <p:nvSpPr>
          <p:cNvPr id="4" name="Content Placeholder 2">
            <a:extLst>
              <a:ext uri="{FF2B5EF4-FFF2-40B4-BE49-F238E27FC236}">
                <a16:creationId xmlns:a16="http://schemas.microsoft.com/office/drawing/2014/main" id="{E4225334-F45A-F254-34CE-2015D08ADC88}"/>
              </a:ext>
            </a:extLst>
          </p:cNvPr>
          <p:cNvSpPr txBox="1">
            <a:spLocks/>
          </p:cNvSpPr>
          <p:nvPr/>
        </p:nvSpPr>
        <p:spPr>
          <a:xfrm>
            <a:off x="383458" y="1465118"/>
            <a:ext cx="8147009" cy="3927763"/>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GB" sz="4000" dirty="0">
                <a:solidFill>
                  <a:srgbClr val="575757"/>
                </a:solidFill>
              </a:rPr>
              <a:t>These degrees give students the opportunity to study a subject that they love while learning important transferrable skills which will help them in their career</a:t>
            </a:r>
          </a:p>
          <a:p>
            <a:pPr marL="0" indent="0">
              <a:lnSpc>
                <a:spcPct val="120000"/>
              </a:lnSpc>
              <a:spcBef>
                <a:spcPts val="0"/>
              </a:spcBef>
              <a:buFont typeface="Arial" panose="020B0604020202020204" pitchFamily="34" charset="0"/>
              <a:buNone/>
            </a:pPr>
            <a:endParaRPr lang="en-GB" sz="4000" dirty="0">
              <a:solidFill>
                <a:srgbClr val="575757"/>
              </a:solidFill>
            </a:endParaRPr>
          </a:p>
          <a:p>
            <a:pPr>
              <a:lnSpc>
                <a:spcPct val="120000"/>
              </a:lnSpc>
              <a:spcBef>
                <a:spcPts val="0"/>
              </a:spcBef>
            </a:pPr>
            <a:r>
              <a:rPr lang="en-GB" sz="4000" dirty="0">
                <a:solidFill>
                  <a:srgbClr val="575757"/>
                </a:solidFill>
              </a:rPr>
              <a:t>History</a:t>
            </a:r>
          </a:p>
          <a:p>
            <a:pPr>
              <a:lnSpc>
                <a:spcPct val="120000"/>
              </a:lnSpc>
              <a:spcBef>
                <a:spcPts val="0"/>
              </a:spcBef>
            </a:pPr>
            <a:r>
              <a:rPr lang="en-GB" sz="4000" dirty="0">
                <a:solidFill>
                  <a:srgbClr val="575757"/>
                </a:solidFill>
              </a:rPr>
              <a:t>Archaeology</a:t>
            </a:r>
          </a:p>
          <a:p>
            <a:pPr>
              <a:lnSpc>
                <a:spcPct val="120000"/>
              </a:lnSpc>
              <a:spcBef>
                <a:spcPts val="0"/>
              </a:spcBef>
            </a:pPr>
            <a:r>
              <a:rPr lang="en-GB" sz="4000" dirty="0">
                <a:solidFill>
                  <a:srgbClr val="575757"/>
                </a:solidFill>
              </a:rPr>
              <a:t>Psychology</a:t>
            </a:r>
          </a:p>
          <a:p>
            <a:pPr>
              <a:lnSpc>
                <a:spcPct val="120000"/>
              </a:lnSpc>
              <a:spcBef>
                <a:spcPts val="0"/>
              </a:spcBef>
            </a:pPr>
            <a:r>
              <a:rPr lang="en-GB" sz="4000" dirty="0">
                <a:solidFill>
                  <a:srgbClr val="575757"/>
                </a:solidFill>
              </a:rPr>
              <a:t>Sociology</a:t>
            </a:r>
          </a:p>
          <a:p>
            <a:pPr>
              <a:lnSpc>
                <a:spcPct val="120000"/>
              </a:lnSpc>
              <a:spcBef>
                <a:spcPts val="0"/>
              </a:spcBef>
            </a:pPr>
            <a:r>
              <a:rPr lang="en-GB" sz="4000" dirty="0">
                <a:solidFill>
                  <a:srgbClr val="575757"/>
                </a:solidFill>
              </a:rPr>
              <a:t>Geography</a:t>
            </a:r>
          </a:p>
          <a:p>
            <a:pPr>
              <a:lnSpc>
                <a:spcPct val="120000"/>
              </a:lnSpc>
              <a:spcBef>
                <a:spcPts val="0"/>
              </a:spcBef>
            </a:pPr>
            <a:r>
              <a:rPr lang="en-GB" sz="4000" dirty="0">
                <a:solidFill>
                  <a:srgbClr val="575757"/>
                </a:solidFill>
              </a:rPr>
              <a:t>English Literature and many more</a:t>
            </a:r>
          </a:p>
          <a:p>
            <a:pPr marL="0" indent="0">
              <a:buFont typeface="Arial" panose="020B0604020202020204" pitchFamily="34" charset="0"/>
              <a:buNone/>
            </a:pPr>
            <a:endParaRPr lang="en-GB" dirty="0"/>
          </a:p>
        </p:txBody>
      </p:sp>
      <p:pic>
        <p:nvPicPr>
          <p:cNvPr id="6" name="Picture 6" descr="image preview">
            <a:extLst>
              <a:ext uri="{FF2B5EF4-FFF2-40B4-BE49-F238E27FC236}">
                <a16:creationId xmlns:a16="http://schemas.microsoft.com/office/drawing/2014/main" id="{ECC9A70C-2108-954B-578D-5E709617B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6342" y="1003600"/>
            <a:ext cx="3350187" cy="502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855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Other opportunities</a:t>
            </a:r>
          </a:p>
        </p:txBody>
      </p:sp>
      <p:pic>
        <p:nvPicPr>
          <p:cNvPr id="4" name="Picture 7">
            <a:extLst>
              <a:ext uri="{FF2B5EF4-FFF2-40B4-BE49-F238E27FC236}">
                <a16:creationId xmlns:a16="http://schemas.microsoft.com/office/drawing/2014/main" id="{80C6D016-C37F-0729-218E-AC2A3D2CFBF0}"/>
              </a:ext>
            </a:extLst>
          </p:cNvPr>
          <p:cNvPicPr>
            <a:picLocks noChangeAspect="1"/>
          </p:cNvPicPr>
          <p:nvPr/>
        </p:nvPicPr>
        <p:blipFill>
          <a:blip r:embed="rId3"/>
          <a:stretch>
            <a:fillRect/>
          </a:stretch>
        </p:blipFill>
        <p:spPr>
          <a:xfrm>
            <a:off x="9354879" y="1082723"/>
            <a:ext cx="2492991" cy="2517827"/>
          </a:xfrm>
          <a:prstGeom prst="rect">
            <a:avLst/>
          </a:prstGeom>
        </p:spPr>
      </p:pic>
      <p:pic>
        <p:nvPicPr>
          <p:cNvPr id="6" name="Picture 8">
            <a:extLst>
              <a:ext uri="{FF2B5EF4-FFF2-40B4-BE49-F238E27FC236}">
                <a16:creationId xmlns:a16="http://schemas.microsoft.com/office/drawing/2014/main" id="{715F06A3-1AE5-675E-90FF-5DF84374E924}"/>
              </a:ext>
            </a:extLst>
          </p:cNvPr>
          <p:cNvPicPr>
            <a:picLocks noChangeAspect="1"/>
          </p:cNvPicPr>
          <p:nvPr/>
        </p:nvPicPr>
        <p:blipFill>
          <a:blip r:embed="rId4"/>
          <a:stretch>
            <a:fillRect/>
          </a:stretch>
        </p:blipFill>
        <p:spPr>
          <a:xfrm>
            <a:off x="9354879" y="3842819"/>
            <a:ext cx="2504080" cy="2504080"/>
          </a:xfrm>
          <a:prstGeom prst="rect">
            <a:avLst/>
          </a:prstGeom>
        </p:spPr>
      </p:pic>
      <p:sp>
        <p:nvSpPr>
          <p:cNvPr id="7" name="Content Placeholder 2">
            <a:extLst>
              <a:ext uri="{FF2B5EF4-FFF2-40B4-BE49-F238E27FC236}">
                <a16:creationId xmlns:a16="http://schemas.microsoft.com/office/drawing/2014/main" id="{82FD8B10-A912-3939-AD8A-3C954F285F83}"/>
              </a:ext>
            </a:extLst>
          </p:cNvPr>
          <p:cNvSpPr txBox="1">
            <a:spLocks/>
          </p:cNvSpPr>
          <p:nvPr/>
        </p:nvSpPr>
        <p:spPr>
          <a:xfrm>
            <a:off x="383458" y="1465118"/>
            <a:ext cx="8658800" cy="392776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400" dirty="0">
                <a:solidFill>
                  <a:srgbClr val="575757"/>
                </a:solidFill>
              </a:rPr>
              <a:t>These can be:-</a:t>
            </a:r>
            <a:endParaRPr lang="en-US" dirty="0"/>
          </a:p>
          <a:p>
            <a:pPr marL="0" indent="0">
              <a:lnSpc>
                <a:spcPct val="100000"/>
              </a:lnSpc>
              <a:spcBef>
                <a:spcPts val="0"/>
              </a:spcBef>
              <a:buNone/>
            </a:pPr>
            <a:r>
              <a:rPr lang="en-GB" sz="2400" dirty="0">
                <a:solidFill>
                  <a:srgbClr val="575757"/>
                </a:solidFill>
              </a:rPr>
              <a:t>- Fun and rewarding</a:t>
            </a:r>
          </a:p>
          <a:p>
            <a:pPr marL="0" indent="0">
              <a:lnSpc>
                <a:spcPct val="100000"/>
              </a:lnSpc>
              <a:spcBef>
                <a:spcPts val="0"/>
              </a:spcBef>
              <a:buNone/>
            </a:pPr>
            <a:r>
              <a:rPr lang="en-GB" sz="2400" dirty="0">
                <a:solidFill>
                  <a:srgbClr val="575757"/>
                </a:solidFill>
              </a:rPr>
              <a:t>- A great way to boost a CV</a:t>
            </a:r>
          </a:p>
          <a:p>
            <a:pPr marL="0" indent="0">
              <a:lnSpc>
                <a:spcPct val="100000"/>
              </a:lnSpc>
              <a:spcBef>
                <a:spcPts val="0"/>
              </a:spcBef>
              <a:buNone/>
            </a:pPr>
            <a:r>
              <a:rPr lang="en-GB" sz="2400" dirty="0">
                <a:solidFill>
                  <a:srgbClr val="575757"/>
                </a:solidFill>
              </a:rPr>
              <a:t>- An accredited part of the course</a:t>
            </a:r>
          </a:p>
          <a:p>
            <a:pPr marL="0" indent="0">
              <a:lnSpc>
                <a:spcPct val="100000"/>
              </a:lnSpc>
              <a:spcBef>
                <a:spcPts val="0"/>
              </a:spcBef>
              <a:buNone/>
            </a:pPr>
            <a:endParaRPr lang="en-GB" sz="2400" dirty="0">
              <a:solidFill>
                <a:srgbClr val="575757"/>
              </a:solidFill>
            </a:endParaRPr>
          </a:p>
          <a:p>
            <a:pPr marL="0" indent="0">
              <a:lnSpc>
                <a:spcPct val="100000"/>
              </a:lnSpc>
              <a:spcBef>
                <a:spcPts val="0"/>
              </a:spcBef>
              <a:buNone/>
            </a:pPr>
            <a:r>
              <a:rPr lang="en-GB" sz="2400" dirty="0">
                <a:solidFill>
                  <a:srgbClr val="575757"/>
                </a:solidFill>
              </a:rPr>
              <a:t>Volunteering</a:t>
            </a:r>
          </a:p>
          <a:p>
            <a:pPr marL="0" indent="0">
              <a:lnSpc>
                <a:spcPct val="100000"/>
              </a:lnSpc>
              <a:spcBef>
                <a:spcPts val="0"/>
              </a:spcBef>
              <a:buNone/>
            </a:pPr>
            <a:r>
              <a:rPr lang="en-GB" sz="2400" dirty="0">
                <a:solidFill>
                  <a:srgbClr val="575757"/>
                </a:solidFill>
              </a:rPr>
              <a:t>Work Experience</a:t>
            </a:r>
          </a:p>
          <a:p>
            <a:pPr marL="0" indent="0">
              <a:lnSpc>
                <a:spcPct val="100000"/>
              </a:lnSpc>
              <a:spcBef>
                <a:spcPts val="0"/>
              </a:spcBef>
              <a:buNone/>
            </a:pPr>
            <a:r>
              <a:rPr lang="en-GB" sz="2400" dirty="0">
                <a:solidFill>
                  <a:srgbClr val="575757"/>
                </a:solidFill>
              </a:rPr>
              <a:t>Study Abroad</a:t>
            </a:r>
          </a:p>
          <a:p>
            <a:pPr marL="0" indent="0">
              <a:lnSpc>
                <a:spcPct val="100000"/>
              </a:lnSpc>
              <a:spcBef>
                <a:spcPts val="0"/>
              </a:spcBef>
              <a:buNone/>
            </a:pPr>
            <a:r>
              <a:rPr lang="en-GB" sz="2400" dirty="0">
                <a:solidFill>
                  <a:srgbClr val="575757"/>
                </a:solidFill>
              </a:rPr>
              <a:t>Student Union Societies</a:t>
            </a:r>
            <a:endParaRPr lang="en-GB" dirty="0">
              <a:solidFill>
                <a:srgbClr val="000000"/>
              </a:solidFill>
            </a:endParaRPr>
          </a:p>
          <a:p>
            <a:pPr marL="0" indent="0">
              <a:lnSpc>
                <a:spcPct val="100000"/>
              </a:lnSpc>
              <a:spcBef>
                <a:spcPts val="0"/>
              </a:spcBef>
              <a:buNone/>
            </a:pPr>
            <a:r>
              <a:rPr lang="en-GB" sz="2400" dirty="0">
                <a:solidFill>
                  <a:srgbClr val="575757"/>
                </a:solidFill>
              </a:rPr>
              <a:t>Student Union Representational Networks</a:t>
            </a:r>
            <a:endParaRPr lang="en-GB" dirty="0">
              <a:solidFill>
                <a:srgbClr val="000000"/>
              </a:solidFill>
            </a:endParaRPr>
          </a:p>
          <a:p>
            <a:pPr marL="0" indent="0">
              <a:lnSpc>
                <a:spcPct val="100000"/>
              </a:lnSpc>
              <a:spcBef>
                <a:spcPts val="0"/>
              </a:spcBef>
              <a:buNone/>
            </a:pPr>
            <a:r>
              <a:rPr lang="en-GB" sz="2400" dirty="0">
                <a:solidFill>
                  <a:srgbClr val="575757"/>
                </a:solidFill>
              </a:rPr>
              <a:t>Student Union Sports Teams</a:t>
            </a:r>
            <a:endParaRPr lang="en-GB" dirty="0"/>
          </a:p>
          <a:p>
            <a:pPr marL="0" indent="0">
              <a:lnSpc>
                <a:spcPct val="100000"/>
              </a:lnSpc>
              <a:spcBef>
                <a:spcPts val="0"/>
              </a:spcBef>
              <a:buNone/>
            </a:pPr>
            <a:endParaRPr lang="en-GB" sz="2400" dirty="0">
              <a:solidFill>
                <a:srgbClr val="575757"/>
              </a:solidFill>
            </a:endParaRPr>
          </a:p>
          <a:p>
            <a:pPr marL="0" indent="0">
              <a:buNone/>
            </a:pPr>
            <a:endParaRPr lang="en-GB" dirty="0"/>
          </a:p>
        </p:txBody>
      </p:sp>
    </p:spTree>
    <p:extLst>
      <p:ext uri="{BB962C8B-B14F-4D97-AF65-F5344CB8AC3E}">
        <p14:creationId xmlns:p14="http://schemas.microsoft.com/office/powerpoint/2010/main" val="1972418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Timescales and application process</a:t>
            </a:r>
          </a:p>
        </p:txBody>
      </p:sp>
      <p:sp>
        <p:nvSpPr>
          <p:cNvPr id="4" name="Shape 38">
            <a:extLst>
              <a:ext uri="{FF2B5EF4-FFF2-40B4-BE49-F238E27FC236}">
                <a16:creationId xmlns:a16="http://schemas.microsoft.com/office/drawing/2014/main" id="{00E1DF5D-DBAC-6279-93E0-B28A72A938F3}"/>
              </a:ext>
            </a:extLst>
          </p:cNvPr>
          <p:cNvSpPr/>
          <p:nvPr/>
        </p:nvSpPr>
        <p:spPr>
          <a:xfrm>
            <a:off x="515677" y="1560199"/>
            <a:ext cx="11160646" cy="3737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p>
            <a:pPr marL="285750" indent="-285750">
              <a:spcAft>
                <a:spcPts val="600"/>
              </a:spcAft>
              <a:buFont typeface="Arial" panose="020B0604020202020204" pitchFamily="34" charset="0"/>
              <a:buChar char="•"/>
            </a:pPr>
            <a:r>
              <a:rPr lang="en-GB" sz="2600" dirty="0">
                <a:solidFill>
                  <a:srgbClr val="53585F"/>
                </a:solidFill>
                <a:latin typeface="Raleway" panose="020B0503030101060003" pitchFamily="34" charset="0"/>
              </a:rPr>
              <a:t>Year 12 – start their research on courses and universities, attend large UCAS exhibitions and smaller HE/Careers Fairs, attend advice talks or use UCAS advice</a:t>
            </a:r>
          </a:p>
          <a:p>
            <a:pPr marL="285750" indent="-285750">
              <a:spcAft>
                <a:spcPts val="600"/>
              </a:spcAft>
              <a:buFont typeface="Arial" panose="020B0604020202020204" pitchFamily="34" charset="0"/>
              <a:buChar char="•"/>
            </a:pPr>
            <a:r>
              <a:rPr lang="en-GB" sz="2600" dirty="0">
                <a:solidFill>
                  <a:srgbClr val="53585F"/>
                </a:solidFill>
                <a:latin typeface="Raleway" panose="020B0503030101060003" pitchFamily="34" charset="0"/>
              </a:rPr>
              <a:t>End of year 12/summer/early in year 13 – attend open days, narrow down their choices</a:t>
            </a:r>
          </a:p>
          <a:p>
            <a:pPr marL="285750" indent="-285750">
              <a:spcAft>
                <a:spcPts val="600"/>
              </a:spcAft>
              <a:buFont typeface="Arial" panose="020B0604020202020204" pitchFamily="34" charset="0"/>
              <a:buChar char="•"/>
            </a:pPr>
            <a:r>
              <a:rPr lang="en-GB" sz="2600" dirty="0">
                <a:solidFill>
                  <a:srgbClr val="53585F"/>
                </a:solidFill>
                <a:latin typeface="Raleway" panose="020B0503030101060003" pitchFamily="34" charset="0"/>
              </a:rPr>
              <a:t>Year 13 September to January – they apply</a:t>
            </a:r>
          </a:p>
          <a:p>
            <a:pPr marL="285750" indent="-285750">
              <a:spcAft>
                <a:spcPts val="600"/>
              </a:spcAft>
              <a:buFont typeface="Arial" panose="020B0604020202020204" pitchFamily="34" charset="0"/>
              <a:buChar char="•"/>
            </a:pPr>
            <a:r>
              <a:rPr lang="en-GB" sz="2600" dirty="0">
                <a:solidFill>
                  <a:srgbClr val="53585F"/>
                </a:solidFill>
                <a:latin typeface="Raleway" panose="020B0503030101060003" pitchFamily="34" charset="0"/>
              </a:rPr>
              <a:t>Year 13 October to June – they receive offers and make final decisions</a:t>
            </a:r>
          </a:p>
          <a:p>
            <a:pPr marL="285750" indent="-285750">
              <a:spcAft>
                <a:spcPts val="600"/>
              </a:spcAft>
              <a:buFont typeface="Arial" panose="020B0604020202020204" pitchFamily="34" charset="0"/>
              <a:buChar char="•"/>
            </a:pPr>
            <a:r>
              <a:rPr lang="en-GB" sz="2600" dirty="0">
                <a:solidFill>
                  <a:srgbClr val="53585F"/>
                </a:solidFill>
                <a:latin typeface="Raleway"/>
              </a:rPr>
              <a:t>Summer after year 13 – results, final preparation before starting </a:t>
            </a:r>
            <a:r>
              <a:rPr lang="en-GB" sz="2600" dirty="0" err="1">
                <a:solidFill>
                  <a:srgbClr val="53585F"/>
                </a:solidFill>
                <a:latin typeface="Raleway"/>
              </a:rPr>
              <a:t>uni</a:t>
            </a:r>
            <a:endParaRPr lang="en-GB" sz="2600" dirty="0" err="1">
              <a:solidFill>
                <a:srgbClr val="53585F"/>
              </a:solidFill>
              <a:latin typeface="Raleway" panose="020B0503030101060003" pitchFamily="34" charset="0"/>
            </a:endParaRPr>
          </a:p>
          <a:p>
            <a:pPr marL="285750" indent="-285750">
              <a:spcAft>
                <a:spcPts val="600"/>
              </a:spcAft>
              <a:buFont typeface="Arial" panose="020B0604020202020204" pitchFamily="34" charset="0"/>
              <a:buChar char="•"/>
            </a:pPr>
            <a:r>
              <a:rPr lang="en-GB" sz="2600" dirty="0">
                <a:solidFill>
                  <a:srgbClr val="53585F"/>
                </a:solidFill>
                <a:latin typeface="Raleway" panose="020B0503030101060003" pitchFamily="34" charset="0"/>
              </a:rPr>
              <a:t>Late Summer/early Autumn – begin their course</a:t>
            </a:r>
          </a:p>
          <a:p>
            <a:pPr marL="285750" indent="-285750">
              <a:spcAft>
                <a:spcPts val="600"/>
              </a:spcAft>
              <a:buFont typeface="Arial" panose="020B0604020202020204" pitchFamily="34" charset="0"/>
              <a:buChar char="•"/>
            </a:pPr>
            <a:endParaRPr lang="en-GB" sz="2800" dirty="0">
              <a:solidFill>
                <a:srgbClr val="53585F"/>
              </a:solidFill>
              <a:latin typeface="Raleway" panose="020B0503030101060003" pitchFamily="34" charset="0"/>
              <a:cs typeface="Calibri" panose="020F0502020204030204" pitchFamily="34" charset="0"/>
            </a:endParaRPr>
          </a:p>
          <a:p>
            <a:pPr marL="285750" indent="-285750">
              <a:spcAft>
                <a:spcPts val="600"/>
              </a:spcAft>
              <a:buFont typeface="Arial" panose="020B0604020202020204" pitchFamily="34" charset="0"/>
              <a:buChar char="•"/>
            </a:pPr>
            <a:endParaRPr lang="en-GB" sz="2800" dirty="0">
              <a:solidFill>
                <a:srgbClr val="53585F"/>
              </a:solidFill>
              <a:latin typeface="Raleway" panose="020B0503030101060003" pitchFamily="34" charset="0"/>
              <a:cs typeface="Calibri" panose="020F0502020204030204" pitchFamily="34" charset="0"/>
            </a:endParaRPr>
          </a:p>
          <a:p>
            <a:pPr>
              <a:spcBef>
                <a:spcPts val="800"/>
              </a:spcBef>
              <a:spcAft>
                <a:spcPts val="600"/>
              </a:spcAft>
            </a:pPr>
            <a:endParaRPr lang="en-GB" sz="2800" dirty="0">
              <a:solidFill>
                <a:srgbClr val="53585F"/>
              </a:solidFill>
              <a:latin typeface="Raleway" panose="020B0503030101060003" pitchFamily="34" charset="0"/>
              <a:ea typeface="Calibri" charset="0"/>
              <a:cs typeface="Calibri" charset="0"/>
            </a:endParaRPr>
          </a:p>
        </p:txBody>
      </p:sp>
    </p:spTree>
    <p:extLst>
      <p:ext uri="{BB962C8B-B14F-4D97-AF65-F5344CB8AC3E}">
        <p14:creationId xmlns:p14="http://schemas.microsoft.com/office/powerpoint/2010/main" val="2451404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5A96A5-049A-3E94-7790-2598A7430621}"/>
              </a:ext>
            </a:extLst>
          </p:cNvPr>
          <p:cNvSpPr txBox="1">
            <a:spLocks/>
          </p:cNvSpPr>
          <p:nvPr/>
        </p:nvSpPr>
        <p:spPr>
          <a:xfrm>
            <a:off x="791765" y="1117899"/>
            <a:ext cx="10608469" cy="5282900"/>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r>
              <a:rPr lang="en-US" sz="10000" dirty="0">
                <a:solidFill>
                  <a:schemeClr val="tx1"/>
                </a:solidFill>
                <a:latin typeface="Raleway"/>
              </a:rPr>
              <a:t>S</a:t>
            </a:r>
            <a:r>
              <a:rPr lang="en-GB" sz="10000" dirty="0" err="1">
                <a:solidFill>
                  <a:schemeClr val="tx1"/>
                </a:solidFill>
                <a:latin typeface="Raleway"/>
              </a:rPr>
              <a:t>tudent</a:t>
            </a:r>
            <a:r>
              <a:rPr lang="en-GB" sz="10000" dirty="0">
                <a:solidFill>
                  <a:schemeClr val="tx1"/>
                </a:solidFill>
                <a:latin typeface="Raleway"/>
              </a:rPr>
              <a:t> Finance</a:t>
            </a:r>
          </a:p>
        </p:txBody>
      </p:sp>
      <p:pic>
        <p:nvPicPr>
          <p:cNvPr id="6" name="Picture 2" descr="Students and money - University of Winchester">
            <a:extLst>
              <a:ext uri="{FF2B5EF4-FFF2-40B4-BE49-F238E27FC236}">
                <a16:creationId xmlns:a16="http://schemas.microsoft.com/office/drawing/2014/main" id="{884EE160-00FC-4DA8-948A-08ACEB4C4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82" y="3315445"/>
            <a:ext cx="2834593" cy="28345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tudents and money - University of Winchester">
            <a:extLst>
              <a:ext uri="{FF2B5EF4-FFF2-40B4-BE49-F238E27FC236}">
                <a16:creationId xmlns:a16="http://schemas.microsoft.com/office/drawing/2014/main" id="{47370D15-72D1-531B-AC7F-E862741B4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420" y="3315444"/>
            <a:ext cx="2834593" cy="28345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Students and money - University of Winchester">
            <a:extLst>
              <a:ext uri="{FF2B5EF4-FFF2-40B4-BE49-F238E27FC236}">
                <a16:creationId xmlns:a16="http://schemas.microsoft.com/office/drawing/2014/main" id="{031FABAA-A2AB-B8EF-2E93-CE23F5DCC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9458" y="3315444"/>
            <a:ext cx="2834593" cy="2834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829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2A92D-BC6A-F31A-1E5C-1EF8CBABD815}"/>
              </a:ext>
            </a:extLst>
          </p:cNvPr>
          <p:cNvSpPr>
            <a:spLocks noGrp="1"/>
          </p:cNvSpPr>
          <p:nvPr>
            <p:ph type="ctrTitle"/>
          </p:nvPr>
        </p:nvSpPr>
        <p:spPr/>
        <p:txBody>
          <a:bodyPr/>
          <a:lstStyle/>
          <a:p>
            <a:r>
              <a:rPr lang="en-GB" sz="2400" dirty="0"/>
              <a:t>Schools and Colleges Co-Ordinator but also… Channel Islands Liaison</a:t>
            </a:r>
          </a:p>
        </p:txBody>
      </p:sp>
      <p:sp>
        <p:nvSpPr>
          <p:cNvPr id="3" name="Subtitle 2">
            <a:extLst>
              <a:ext uri="{FF2B5EF4-FFF2-40B4-BE49-F238E27FC236}">
                <a16:creationId xmlns:a16="http://schemas.microsoft.com/office/drawing/2014/main" id="{7C1EC4B4-BEC3-2C62-E3BC-977517CFC56E}"/>
              </a:ext>
            </a:extLst>
          </p:cNvPr>
          <p:cNvSpPr>
            <a:spLocks noGrp="1"/>
          </p:cNvSpPr>
          <p:nvPr>
            <p:ph type="subTitle" idx="1"/>
          </p:nvPr>
        </p:nvSpPr>
        <p:spPr/>
        <p:txBody>
          <a:bodyPr/>
          <a:lstStyle/>
          <a:p>
            <a:r>
              <a:rPr lang="en-GB" dirty="0"/>
              <a:t>Lucy.Dixon@winchester.ac.uk</a:t>
            </a:r>
          </a:p>
        </p:txBody>
      </p:sp>
      <p:pic>
        <p:nvPicPr>
          <p:cNvPr id="5" name="Picture 4" descr="A person standing in front of a wall&#10;&#10;Description automatically generated">
            <a:extLst>
              <a:ext uri="{FF2B5EF4-FFF2-40B4-BE49-F238E27FC236}">
                <a16:creationId xmlns:a16="http://schemas.microsoft.com/office/drawing/2014/main" id="{CF58B49E-1D70-398B-F9E6-011DCEE2B087}"/>
              </a:ext>
            </a:extLst>
          </p:cNvPr>
          <p:cNvPicPr>
            <a:picLocks noChangeAspect="1"/>
          </p:cNvPicPr>
          <p:nvPr/>
        </p:nvPicPr>
        <p:blipFill rotWithShape="1">
          <a:blip r:embed="rId2"/>
          <a:srcRect l="12363" t="18222" r="13845" b="26444"/>
          <a:stretch/>
        </p:blipFill>
        <p:spPr>
          <a:xfrm>
            <a:off x="7939549" y="1169997"/>
            <a:ext cx="3794760" cy="3794760"/>
          </a:xfrm>
          <a:prstGeom prst="rect">
            <a:avLst/>
          </a:prstGeom>
        </p:spPr>
      </p:pic>
    </p:spTree>
    <p:extLst>
      <p:ext uri="{BB962C8B-B14F-4D97-AF65-F5344CB8AC3E}">
        <p14:creationId xmlns:p14="http://schemas.microsoft.com/office/powerpoint/2010/main" val="66421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What students have to pay</a:t>
            </a:r>
          </a:p>
        </p:txBody>
      </p:sp>
      <p:sp>
        <p:nvSpPr>
          <p:cNvPr id="5" name="TextBox 4">
            <a:extLst>
              <a:ext uri="{FF2B5EF4-FFF2-40B4-BE49-F238E27FC236}">
                <a16:creationId xmlns:a16="http://schemas.microsoft.com/office/drawing/2014/main" id="{E42593F2-3E1C-DD2D-6CFB-F96834E76CAE}"/>
              </a:ext>
            </a:extLst>
          </p:cNvPr>
          <p:cNvSpPr txBox="1"/>
          <p:nvPr/>
        </p:nvSpPr>
        <p:spPr>
          <a:xfrm>
            <a:off x="-730684" y="1474417"/>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Shape 38">
            <a:extLst>
              <a:ext uri="{FF2B5EF4-FFF2-40B4-BE49-F238E27FC236}">
                <a16:creationId xmlns:a16="http://schemas.microsoft.com/office/drawing/2014/main" id="{4AD2EF1C-D1E1-2693-73C3-0E5C6CF66F6B}"/>
              </a:ext>
            </a:extLst>
          </p:cNvPr>
          <p:cNvSpPr/>
          <p:nvPr/>
        </p:nvSpPr>
        <p:spPr>
          <a:xfrm>
            <a:off x="241215" y="1481890"/>
            <a:ext cx="7933956" cy="441424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p>
            <a:pPr>
              <a:spcBef>
                <a:spcPts val="800"/>
              </a:spcBef>
            </a:pPr>
            <a:r>
              <a:rPr lang="en-GB" sz="2200" dirty="0">
                <a:solidFill>
                  <a:srgbClr val="53585F"/>
                </a:solidFill>
                <a:latin typeface="Raleway" panose="020B0503030101060003" pitchFamily="34" charset="0"/>
                <a:ea typeface="Calibri" charset="0"/>
                <a:cs typeface="Calibri"/>
              </a:rPr>
              <a:t>The 2 main expenses they will have whilst at university are:</a:t>
            </a:r>
          </a:p>
          <a:p>
            <a:pPr>
              <a:spcBef>
                <a:spcPts val="800"/>
              </a:spcBef>
            </a:pPr>
            <a:endParaRPr lang="en-GB" sz="1000" dirty="0">
              <a:solidFill>
                <a:srgbClr val="53585F"/>
              </a:solidFill>
              <a:latin typeface="Raleway" panose="020B0503030101060003" pitchFamily="34" charset="0"/>
              <a:ea typeface="Calibri" charset="0"/>
              <a:cs typeface="Calibri"/>
            </a:endParaRPr>
          </a:p>
          <a:p>
            <a:pPr marL="285115" lvl="3" indent="-285115" defTabSz="1031056">
              <a:spcBef>
                <a:spcPts val="800"/>
              </a:spcBef>
              <a:buFont typeface="Arial" panose="020B0604020202020204" pitchFamily="34" charset="0"/>
              <a:buChar char="•"/>
            </a:pPr>
            <a:r>
              <a:rPr lang="en-GB" sz="2200" b="1" dirty="0">
                <a:solidFill>
                  <a:srgbClr val="407A7D"/>
                </a:solidFill>
                <a:latin typeface="Raleway" panose="020B0503030101060003" pitchFamily="34" charset="0"/>
                <a:ea typeface="Calibri" charset="0"/>
                <a:cs typeface="Calibri" charset="0"/>
              </a:rPr>
              <a:t>Tuition fees </a:t>
            </a:r>
            <a:r>
              <a:rPr lang="en-GB" sz="2200" dirty="0">
                <a:solidFill>
                  <a:srgbClr val="53585F"/>
                </a:solidFill>
                <a:latin typeface="Raleway" panose="020B0503030101060003" pitchFamily="34" charset="0"/>
                <a:ea typeface="Calibri" charset="0"/>
                <a:cs typeface="Calibri" charset="0"/>
              </a:rPr>
              <a:t>- £9,250* per year for UK and EU students starting full-time undergraduate courses in September 2022</a:t>
            </a:r>
          </a:p>
          <a:p>
            <a:pPr marL="285115" lvl="3" indent="-285115" defTabSz="1031056">
              <a:spcBef>
                <a:spcPts val="800"/>
              </a:spcBef>
              <a:buFont typeface="Arial" panose="020B0604020202020204" pitchFamily="34" charset="0"/>
              <a:buChar char="•"/>
            </a:pPr>
            <a:endParaRPr lang="en-GB" sz="2200" dirty="0">
              <a:solidFill>
                <a:srgbClr val="53585F"/>
              </a:solidFill>
              <a:latin typeface="Raleway" panose="020B0503030101060003" pitchFamily="34" charset="0"/>
              <a:ea typeface="Calibri" charset="0"/>
              <a:cs typeface="Calibri" charset="0"/>
            </a:endParaRPr>
          </a:p>
          <a:p>
            <a:pPr marL="285115" lvl="3" indent="-285115" defTabSz="1031056">
              <a:spcBef>
                <a:spcPts val="800"/>
              </a:spcBef>
              <a:buFont typeface="Arial" panose="020B0604020202020204" pitchFamily="34" charset="0"/>
              <a:buChar char="•"/>
            </a:pPr>
            <a:r>
              <a:rPr lang="en-GB" sz="2200" b="1" dirty="0">
                <a:solidFill>
                  <a:srgbClr val="407A7D"/>
                </a:solidFill>
                <a:latin typeface="Raleway"/>
                <a:ea typeface="Calibri" charset="0"/>
                <a:cs typeface="Calibri"/>
              </a:rPr>
              <a:t>Living costs </a:t>
            </a:r>
            <a:r>
              <a:rPr lang="en-GB" sz="2200" dirty="0">
                <a:solidFill>
                  <a:srgbClr val="53585F"/>
                </a:solidFill>
                <a:latin typeface="Raleway"/>
                <a:ea typeface="Calibri" charset="0"/>
                <a:cs typeface="Calibri"/>
              </a:rPr>
              <a:t>– accommodation or commuting, food, travel, study materials e.g., books, and other course costs, leisure, social etc.  Living costs will vary according to the lifestyle choices they make. </a:t>
            </a:r>
            <a:endParaRPr lang="en-GB" sz="2200" dirty="0">
              <a:solidFill>
                <a:srgbClr val="53585F"/>
              </a:solidFill>
              <a:latin typeface="Raleway" panose="020B0503030101060003" pitchFamily="34" charset="0"/>
              <a:ea typeface="Calibri" charset="0"/>
              <a:cs typeface="Calibri" charset="0"/>
            </a:endParaRPr>
          </a:p>
          <a:p>
            <a:pPr>
              <a:spcBef>
                <a:spcPts val="800"/>
              </a:spcBef>
            </a:pPr>
            <a:endParaRPr lang="en-GB" sz="2200" dirty="0">
              <a:solidFill>
                <a:srgbClr val="53585F"/>
              </a:solidFill>
              <a:latin typeface="Raleway Medium" panose="020B0603030101060003" pitchFamily="34" charset="0"/>
              <a:ea typeface="Calibri" charset="0"/>
              <a:cs typeface="Calibri" charset="0"/>
            </a:endParaRPr>
          </a:p>
        </p:txBody>
      </p:sp>
      <p:pic>
        <p:nvPicPr>
          <p:cNvPr id="5122" name="Picture 2" descr="image preview">
            <a:extLst>
              <a:ext uri="{FF2B5EF4-FFF2-40B4-BE49-F238E27FC236}">
                <a16:creationId xmlns:a16="http://schemas.microsoft.com/office/drawing/2014/main" id="{962535A1-1DD3-3397-4043-A86A5CA50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3608" y="1207488"/>
            <a:ext cx="3214262" cy="4821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129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614524"/>
            <a:ext cx="9497961" cy="429189"/>
          </a:xfrm>
        </p:spPr>
        <p:txBody>
          <a:bodyPr/>
          <a:lstStyle/>
          <a:p>
            <a:r>
              <a:rPr lang="en-US" sz="4000" dirty="0"/>
              <a:t>Financial support</a:t>
            </a:r>
          </a:p>
        </p:txBody>
      </p:sp>
      <p:sp>
        <p:nvSpPr>
          <p:cNvPr id="4" name="TextBox 3">
            <a:extLst>
              <a:ext uri="{FF2B5EF4-FFF2-40B4-BE49-F238E27FC236}">
                <a16:creationId xmlns:a16="http://schemas.microsoft.com/office/drawing/2014/main" id="{0551B1E7-8737-4A9F-C9BA-27F76BF02F64}"/>
              </a:ext>
            </a:extLst>
          </p:cNvPr>
          <p:cNvSpPr txBox="1"/>
          <p:nvPr/>
        </p:nvSpPr>
        <p:spPr>
          <a:xfrm>
            <a:off x="474770" y="2465605"/>
            <a:ext cx="777954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Raleway Medium"/>
              </a:rPr>
              <a:t>For students from Jersey, support is available to help with the cost of course fees and living costs. Financial assistance is means-tested and takes the form of a grant, which does not need to be repaid unless they withdraw from their course.</a:t>
            </a:r>
          </a:p>
        </p:txBody>
      </p:sp>
      <p:pic>
        <p:nvPicPr>
          <p:cNvPr id="7170" name="Picture 2" descr="image preview">
            <a:extLst>
              <a:ext uri="{FF2B5EF4-FFF2-40B4-BE49-F238E27FC236}">
                <a16:creationId xmlns:a16="http://schemas.microsoft.com/office/drawing/2014/main" id="{518C2449-BE92-D8EF-FD28-DDCD73C9A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520" y="1604366"/>
            <a:ext cx="3329633" cy="221975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preview">
            <a:extLst>
              <a:ext uri="{FF2B5EF4-FFF2-40B4-BE49-F238E27FC236}">
                <a16:creationId xmlns:a16="http://schemas.microsoft.com/office/drawing/2014/main" id="{7D503807-FD9F-1052-8355-BC29C25EC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8518" y="4033383"/>
            <a:ext cx="3329634" cy="2219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883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Financial support</a:t>
            </a:r>
          </a:p>
        </p:txBody>
      </p:sp>
      <p:sp>
        <p:nvSpPr>
          <p:cNvPr id="4" name="Rectangle 3">
            <a:extLst>
              <a:ext uri="{FF2B5EF4-FFF2-40B4-BE49-F238E27FC236}">
                <a16:creationId xmlns:a16="http://schemas.microsoft.com/office/drawing/2014/main" id="{CDD82EF5-AD42-8540-1E60-DE3D86B45F34}"/>
              </a:ext>
            </a:extLst>
          </p:cNvPr>
          <p:cNvSpPr/>
          <p:nvPr/>
        </p:nvSpPr>
        <p:spPr>
          <a:xfrm>
            <a:off x="561975" y="2059394"/>
            <a:ext cx="11359091" cy="2739211"/>
          </a:xfrm>
          <a:prstGeom prst="rect">
            <a:avLst/>
          </a:prstGeom>
        </p:spPr>
        <p:txBody>
          <a:bodyPr wrap="square" lIns="91440" tIns="45720" rIns="91440" bIns="45720" anchor="t">
            <a:spAutoFit/>
          </a:bodyPr>
          <a:lstStyle/>
          <a:p>
            <a:pPr algn="l">
              <a:spcAft>
                <a:spcPts val="1600"/>
              </a:spcAft>
            </a:pPr>
            <a:r>
              <a:rPr lang="en-GB" sz="2200" dirty="0">
                <a:latin typeface="Raleway"/>
                <a:ea typeface="+mn-lt"/>
                <a:cs typeface="+mn-lt"/>
              </a:rPr>
              <a:t>The government of Jersey provides financial help for Jersey students who want to continue studying. </a:t>
            </a:r>
          </a:p>
          <a:p>
            <a:pPr algn="l">
              <a:spcAft>
                <a:spcPts val="1600"/>
              </a:spcAft>
            </a:pPr>
            <a:r>
              <a:rPr lang="en-GB" sz="2200" dirty="0">
                <a:latin typeface="Raleway"/>
                <a:ea typeface="+mn-lt"/>
                <a:cs typeface="+mn-lt"/>
              </a:rPr>
              <a:t>The amount they can receive is means-tested and has two elements:</a:t>
            </a:r>
          </a:p>
          <a:p>
            <a:pPr marL="457200" indent="-457200" algn="l">
              <a:spcAft>
                <a:spcPts val="1600"/>
              </a:spcAft>
              <a:buAutoNum type="arabicPeriod"/>
            </a:pPr>
            <a:r>
              <a:rPr lang="en-GB" sz="2200" dirty="0">
                <a:latin typeface="Raleway"/>
                <a:ea typeface="+mn-lt"/>
                <a:cs typeface="+mn-lt"/>
              </a:rPr>
              <a:t>Tuition fees: Up to £9,250 per year. </a:t>
            </a:r>
          </a:p>
          <a:p>
            <a:pPr marL="457200" indent="-457200" algn="l">
              <a:spcAft>
                <a:spcPts val="1600"/>
              </a:spcAft>
              <a:buAutoNum type="arabicPeriod"/>
            </a:pPr>
            <a:r>
              <a:rPr lang="en-GB" sz="2200" dirty="0">
                <a:latin typeface="Raleway"/>
                <a:ea typeface="+mn-lt"/>
                <a:cs typeface="+mn-lt"/>
              </a:rPr>
              <a:t>Maintenance grant: Up to £8,572 for a standard academic year. This helps to pay some of the living expenses towards accommodation, food, utility bills and books. </a:t>
            </a:r>
          </a:p>
        </p:txBody>
      </p:sp>
    </p:spTree>
    <p:extLst>
      <p:ext uri="{BB962C8B-B14F-4D97-AF65-F5344CB8AC3E}">
        <p14:creationId xmlns:p14="http://schemas.microsoft.com/office/powerpoint/2010/main" val="1780622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Financial support: How to apply</a:t>
            </a:r>
          </a:p>
        </p:txBody>
      </p:sp>
      <p:sp>
        <p:nvSpPr>
          <p:cNvPr id="4" name="Rectangle 3">
            <a:extLst>
              <a:ext uri="{FF2B5EF4-FFF2-40B4-BE49-F238E27FC236}">
                <a16:creationId xmlns:a16="http://schemas.microsoft.com/office/drawing/2014/main" id="{CDD82EF5-AD42-8540-1E60-DE3D86B45F34}"/>
              </a:ext>
            </a:extLst>
          </p:cNvPr>
          <p:cNvSpPr/>
          <p:nvPr/>
        </p:nvSpPr>
        <p:spPr>
          <a:xfrm>
            <a:off x="416454" y="1279693"/>
            <a:ext cx="11359091" cy="4975721"/>
          </a:xfrm>
          <a:prstGeom prst="rect">
            <a:avLst/>
          </a:prstGeom>
        </p:spPr>
        <p:txBody>
          <a:bodyPr wrap="square" lIns="91440" tIns="45720" rIns="91440" bIns="45720" anchor="t">
            <a:spAutoFit/>
          </a:bodyPr>
          <a:lstStyle/>
          <a:p>
            <a:pPr algn="l">
              <a:spcAft>
                <a:spcPts val="1600"/>
              </a:spcAft>
            </a:pPr>
            <a:r>
              <a:rPr lang="en-GB" sz="2200" dirty="0">
                <a:latin typeface="Raleway"/>
                <a:ea typeface="+mn-lt"/>
                <a:cs typeface="+mn-lt"/>
              </a:rPr>
              <a:t>Students need to apply for funding well before their course starts to be sure of receiving a grant for the beginning of term. </a:t>
            </a:r>
          </a:p>
          <a:p>
            <a:pPr algn="l">
              <a:spcAft>
                <a:spcPts val="1600"/>
              </a:spcAft>
            </a:pPr>
            <a:r>
              <a:rPr lang="en-GB" sz="2200" dirty="0">
                <a:latin typeface="Raleway"/>
                <a:ea typeface="+mn-lt"/>
                <a:cs typeface="+mn-lt"/>
              </a:rPr>
              <a:t>Students can apply any time from January for a course starting the following September. Most students submit an application before 31 March because this means all the necessary paperwork will be complete by the time they receive their results. </a:t>
            </a:r>
          </a:p>
          <a:p>
            <a:pPr algn="l">
              <a:spcAft>
                <a:spcPts val="1600"/>
              </a:spcAft>
            </a:pPr>
            <a:r>
              <a:rPr lang="en-GB" sz="2200" dirty="0">
                <a:latin typeface="Raleway"/>
                <a:ea typeface="+mn-lt"/>
                <a:cs typeface="+mn-lt"/>
              </a:rPr>
              <a:t>If students are considering University, but are uncertain about where to go, it is still best to apply to Student Finance as soon as possible to save time. They can always withdraw their application. </a:t>
            </a:r>
          </a:p>
          <a:p>
            <a:pPr algn="l">
              <a:spcAft>
                <a:spcPts val="1600"/>
              </a:spcAft>
            </a:pPr>
            <a:endParaRPr lang="en-GB" sz="2200" dirty="0">
              <a:latin typeface="Raleway"/>
              <a:ea typeface="+mn-lt"/>
              <a:cs typeface="+mn-lt"/>
            </a:endParaRPr>
          </a:p>
          <a:p>
            <a:pPr algn="l">
              <a:spcAft>
                <a:spcPts val="1600"/>
              </a:spcAft>
            </a:pPr>
            <a:r>
              <a:rPr lang="en-GB" sz="2200" b="1" i="1" dirty="0">
                <a:latin typeface="Raleway"/>
                <a:ea typeface="+mn-lt"/>
                <a:cs typeface="+mn-lt"/>
              </a:rPr>
              <a:t>*Note: parents/carers will need to submit a new income statement form for each academic year. For continuing students this will be automatically sent out by Student Finance at the beginning of calendar each year.*</a:t>
            </a:r>
          </a:p>
        </p:txBody>
      </p:sp>
    </p:spTree>
    <p:extLst>
      <p:ext uri="{BB962C8B-B14F-4D97-AF65-F5344CB8AC3E}">
        <p14:creationId xmlns:p14="http://schemas.microsoft.com/office/powerpoint/2010/main" val="2836188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5A96A5-049A-3E94-7790-2598A7430621}"/>
              </a:ext>
            </a:extLst>
          </p:cNvPr>
          <p:cNvSpPr txBox="1">
            <a:spLocks/>
          </p:cNvSpPr>
          <p:nvPr/>
        </p:nvSpPr>
        <p:spPr>
          <a:xfrm>
            <a:off x="791765" y="811122"/>
            <a:ext cx="10608469" cy="5282900"/>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r>
              <a:rPr lang="en-US" sz="10000" dirty="0">
                <a:solidFill>
                  <a:schemeClr val="tx1"/>
                </a:solidFill>
                <a:latin typeface="Raleway"/>
              </a:rPr>
              <a:t>Alternatives to going to university at 18</a:t>
            </a:r>
            <a:endParaRPr lang="en-GB" sz="10000" dirty="0">
              <a:solidFill>
                <a:schemeClr val="tx1"/>
              </a:solidFill>
              <a:latin typeface="Raleway"/>
            </a:endParaRPr>
          </a:p>
        </p:txBody>
      </p:sp>
    </p:spTree>
    <p:extLst>
      <p:ext uri="{BB962C8B-B14F-4D97-AF65-F5344CB8AC3E}">
        <p14:creationId xmlns:p14="http://schemas.microsoft.com/office/powerpoint/2010/main" val="2731654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5A96A5-049A-3E94-7790-2598A7430621}"/>
              </a:ext>
            </a:extLst>
          </p:cNvPr>
          <p:cNvSpPr txBox="1">
            <a:spLocks/>
          </p:cNvSpPr>
          <p:nvPr/>
        </p:nvSpPr>
        <p:spPr>
          <a:xfrm>
            <a:off x="791765" y="811122"/>
            <a:ext cx="10608469" cy="5282900"/>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r>
              <a:rPr lang="en-US" sz="10000" dirty="0">
                <a:solidFill>
                  <a:schemeClr val="tx1"/>
                </a:solidFill>
                <a:latin typeface="Raleway"/>
              </a:rPr>
              <a:t>Gap Year</a:t>
            </a:r>
            <a:endParaRPr lang="en-GB" sz="10000" dirty="0">
              <a:solidFill>
                <a:schemeClr val="tx1"/>
              </a:solidFill>
              <a:latin typeface="Raleway"/>
            </a:endParaRPr>
          </a:p>
        </p:txBody>
      </p:sp>
      <p:pic>
        <p:nvPicPr>
          <p:cNvPr id="2" name="Picture 2" descr="Study abroad - University of Winchester">
            <a:extLst>
              <a:ext uri="{FF2B5EF4-FFF2-40B4-BE49-F238E27FC236}">
                <a16:creationId xmlns:a16="http://schemas.microsoft.com/office/drawing/2014/main" id="{A9A22D87-6722-8715-C2DB-EC891EC12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28" y="2997058"/>
            <a:ext cx="3063435" cy="30498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The best trips from Winchester">
            <a:extLst>
              <a:ext uri="{FF2B5EF4-FFF2-40B4-BE49-F238E27FC236}">
                <a16:creationId xmlns:a16="http://schemas.microsoft.com/office/drawing/2014/main" id="{F640C9C2-2D8B-22C2-1100-AB4D0CC9B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5302" y="2998120"/>
            <a:ext cx="3048758" cy="3048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niversity of Winchester | Prospects.ac.uk">
            <a:extLst>
              <a:ext uri="{FF2B5EF4-FFF2-40B4-BE49-F238E27FC236}">
                <a16:creationId xmlns:a16="http://schemas.microsoft.com/office/drawing/2014/main" id="{AEA2C07F-5B56-65DF-EC07-9848E2E74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5499" y="2998120"/>
            <a:ext cx="3691388" cy="304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789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Gap years: the basics</a:t>
            </a:r>
          </a:p>
        </p:txBody>
      </p:sp>
      <p:sp>
        <p:nvSpPr>
          <p:cNvPr id="4" name="Shape 38">
            <a:extLst>
              <a:ext uri="{FF2B5EF4-FFF2-40B4-BE49-F238E27FC236}">
                <a16:creationId xmlns:a16="http://schemas.microsoft.com/office/drawing/2014/main" id="{4162DA9C-8CB8-5FE7-2CE7-1A1F7471A54E}"/>
              </a:ext>
            </a:extLst>
          </p:cNvPr>
          <p:cNvSpPr/>
          <p:nvPr/>
        </p:nvSpPr>
        <p:spPr>
          <a:xfrm>
            <a:off x="537368" y="1698171"/>
            <a:ext cx="11160646" cy="371346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pPr marL="285750" indent="-285750">
              <a:buFont typeface="Arial" panose="020B0604020202020204" pitchFamily="34" charset="0"/>
              <a:buChar char="•"/>
            </a:pPr>
            <a:r>
              <a:rPr lang="en-GB" sz="3000" dirty="0">
                <a:solidFill>
                  <a:srgbClr val="53585F"/>
                </a:solidFill>
                <a:latin typeface="Raleway" panose="020B0503030101060003" pitchFamily="34" charset="0"/>
                <a:cs typeface="Calibri" panose="020F0502020204030204" pitchFamily="34" charset="0"/>
              </a:rPr>
              <a:t>A good choice if they are undecided about the future or would like a break from studying</a:t>
            </a:r>
          </a:p>
          <a:p>
            <a:pPr marL="285750" indent="-285750">
              <a:buFont typeface="Arial" panose="020B0604020202020204" pitchFamily="34" charset="0"/>
              <a:buChar char="•"/>
            </a:pPr>
            <a:endParaRPr lang="en-GB" sz="1500" dirty="0">
              <a:solidFill>
                <a:srgbClr val="53585F"/>
              </a:solidFill>
              <a:latin typeface="Raleway" panose="020B0503030101060003" pitchFamily="34" charset="0"/>
              <a:cs typeface="Calibri" panose="020F0502020204030204" pitchFamily="34" charset="0"/>
            </a:endParaRPr>
          </a:p>
          <a:p>
            <a:pPr marL="285750" indent="-285750">
              <a:buFont typeface="Arial" panose="020B0604020202020204" pitchFamily="34" charset="0"/>
              <a:buChar char="•"/>
            </a:pPr>
            <a:r>
              <a:rPr lang="en-GB" sz="3000" dirty="0">
                <a:solidFill>
                  <a:srgbClr val="53585F"/>
                </a:solidFill>
                <a:latin typeface="Raleway" panose="020B0503030101060003" pitchFamily="34" charset="0"/>
                <a:cs typeface="Calibri" panose="020F0502020204030204" pitchFamily="34" charset="0"/>
              </a:rPr>
              <a:t>Employment</a:t>
            </a:r>
          </a:p>
          <a:p>
            <a:pPr marL="285750" indent="-285750">
              <a:buFont typeface="Arial" panose="020B0604020202020204" pitchFamily="34" charset="0"/>
              <a:buChar char="•"/>
            </a:pPr>
            <a:r>
              <a:rPr lang="en-GB" sz="3000" dirty="0">
                <a:solidFill>
                  <a:srgbClr val="53585F"/>
                </a:solidFill>
                <a:latin typeface="Raleway" panose="020B0503030101060003" pitchFamily="34" charset="0"/>
                <a:cs typeface="Calibri" panose="020F0502020204030204" pitchFamily="34" charset="0"/>
              </a:rPr>
              <a:t>Travel</a:t>
            </a:r>
          </a:p>
          <a:p>
            <a:pPr marL="285750" indent="-285750">
              <a:buFont typeface="Arial" panose="020B0604020202020204" pitchFamily="34" charset="0"/>
              <a:buChar char="•"/>
            </a:pPr>
            <a:r>
              <a:rPr lang="en-GB" sz="3000" dirty="0">
                <a:solidFill>
                  <a:srgbClr val="53585F"/>
                </a:solidFill>
                <a:latin typeface="Raleway" panose="020B0503030101060003" pitchFamily="34" charset="0"/>
                <a:cs typeface="Calibri" panose="020F0502020204030204" pitchFamily="34" charset="0"/>
              </a:rPr>
              <a:t>Volunteering</a:t>
            </a:r>
          </a:p>
          <a:p>
            <a:pPr marL="285750" indent="-285750">
              <a:buFont typeface="Arial" panose="020B0604020202020204" pitchFamily="34" charset="0"/>
              <a:buChar char="•"/>
            </a:pPr>
            <a:endParaRPr lang="en-GB" sz="1500" dirty="0">
              <a:solidFill>
                <a:srgbClr val="53585F"/>
              </a:solidFill>
              <a:latin typeface="Raleway" panose="020B0503030101060003" pitchFamily="34" charset="0"/>
              <a:cs typeface="Calibri" panose="020F0502020204030204" pitchFamily="34" charset="0"/>
            </a:endParaRPr>
          </a:p>
          <a:p>
            <a:pPr marL="285750" indent="-285750">
              <a:buFont typeface="Arial" panose="020B0604020202020204" pitchFamily="34" charset="0"/>
              <a:buChar char="•"/>
            </a:pPr>
            <a:r>
              <a:rPr lang="en-GB" sz="3000" dirty="0">
                <a:solidFill>
                  <a:srgbClr val="53585F"/>
                </a:solidFill>
                <a:latin typeface="Raleway" panose="020B0503030101060003" pitchFamily="34" charset="0"/>
                <a:cs typeface="Calibri" panose="020F0502020204030204" pitchFamily="34" charset="0"/>
              </a:rPr>
              <a:t>Opportunity to build skills and experience</a:t>
            </a:r>
          </a:p>
          <a:p>
            <a:pPr marL="285750" indent="-285750">
              <a:buFont typeface="Arial" panose="020B0604020202020204" pitchFamily="34" charset="0"/>
              <a:buChar char="•"/>
            </a:pPr>
            <a:r>
              <a:rPr lang="en-GB" sz="3000" dirty="0">
                <a:solidFill>
                  <a:srgbClr val="53585F"/>
                </a:solidFill>
                <a:latin typeface="Raleway" panose="020B0503030101060003" pitchFamily="34" charset="0"/>
                <a:cs typeface="Calibri" panose="020F0502020204030204" pitchFamily="34" charset="0"/>
              </a:rPr>
              <a:t>University application before or during </a:t>
            </a:r>
          </a:p>
          <a:p>
            <a:pPr>
              <a:spcBef>
                <a:spcPts val="800"/>
              </a:spcBef>
            </a:pPr>
            <a:endParaRPr lang="en-GB" sz="2000" dirty="0">
              <a:solidFill>
                <a:srgbClr val="53585F"/>
              </a:solidFill>
              <a:latin typeface="Raleway" panose="020B0503030101060003" pitchFamily="34" charset="0"/>
              <a:ea typeface="Calibri" charset="0"/>
              <a:cs typeface="Calibri" charset="0"/>
            </a:endParaRPr>
          </a:p>
        </p:txBody>
      </p:sp>
      <p:sp>
        <p:nvSpPr>
          <p:cNvPr id="6" name="Arrow: Right 5">
            <a:extLst>
              <a:ext uri="{FF2B5EF4-FFF2-40B4-BE49-F238E27FC236}">
                <a16:creationId xmlns:a16="http://schemas.microsoft.com/office/drawing/2014/main" id="{F47FE37A-0546-3649-CF57-A0B999B660C0}"/>
              </a:ext>
            </a:extLst>
          </p:cNvPr>
          <p:cNvSpPr/>
          <p:nvPr/>
        </p:nvSpPr>
        <p:spPr>
          <a:xfrm>
            <a:off x="3527302" y="3012853"/>
            <a:ext cx="1419271" cy="1055915"/>
          </a:xfrm>
          <a:prstGeom prst="rightArrow">
            <a:avLst/>
          </a:prstGeom>
          <a:noFill/>
          <a:ln>
            <a:solidFill>
              <a:srgbClr val="6B2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8AB7F80-02E8-E958-4D17-27CA27860432}"/>
              </a:ext>
            </a:extLst>
          </p:cNvPr>
          <p:cNvSpPr txBox="1"/>
          <p:nvPr/>
        </p:nvSpPr>
        <p:spPr>
          <a:xfrm>
            <a:off x="5314458" y="3290871"/>
            <a:ext cx="5747657" cy="553998"/>
          </a:xfrm>
          <a:prstGeom prst="rect">
            <a:avLst/>
          </a:prstGeom>
          <a:noFill/>
        </p:spPr>
        <p:txBody>
          <a:bodyPr wrap="square" rtlCol="0" anchor="ctr" anchorCtr="0">
            <a:spAutoFit/>
          </a:bodyPr>
          <a:lstStyle/>
          <a:p>
            <a:r>
              <a:rPr lang="en-GB" sz="3000" dirty="0">
                <a:solidFill>
                  <a:srgbClr val="53585F"/>
                </a:solidFill>
                <a:latin typeface="Raleway" panose="020B0503030101060003" pitchFamily="34" charset="0"/>
                <a:cs typeface="Calibri" panose="020F0502020204030204" pitchFamily="34" charset="0"/>
              </a:rPr>
              <a:t>Or a combination of all three</a:t>
            </a:r>
            <a:endParaRPr lang="en-GB" dirty="0"/>
          </a:p>
        </p:txBody>
      </p:sp>
    </p:spTree>
    <p:extLst>
      <p:ext uri="{BB962C8B-B14F-4D97-AF65-F5344CB8AC3E}">
        <p14:creationId xmlns:p14="http://schemas.microsoft.com/office/powerpoint/2010/main" val="770392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605777"/>
            <a:ext cx="9497961" cy="429189"/>
          </a:xfrm>
        </p:spPr>
        <p:txBody>
          <a:bodyPr/>
          <a:lstStyle/>
          <a:p>
            <a:r>
              <a:rPr lang="en-US" sz="4000" dirty="0"/>
              <a:t>www.ucas.com/undergraduate/</a:t>
            </a:r>
            <a:br>
              <a:rPr lang="en-US" sz="4000" dirty="0"/>
            </a:br>
            <a:r>
              <a:rPr lang="en-US" sz="4000" dirty="0"/>
              <a:t>student-life/gap-year</a:t>
            </a:r>
          </a:p>
        </p:txBody>
      </p:sp>
      <p:sp>
        <p:nvSpPr>
          <p:cNvPr id="5" name="TextBox 4">
            <a:extLst>
              <a:ext uri="{FF2B5EF4-FFF2-40B4-BE49-F238E27FC236}">
                <a16:creationId xmlns:a16="http://schemas.microsoft.com/office/drawing/2014/main" id="{E42593F2-3E1C-DD2D-6CFB-F96834E76CAE}"/>
              </a:ext>
            </a:extLst>
          </p:cNvPr>
          <p:cNvSpPr txBox="1"/>
          <p:nvPr/>
        </p:nvSpPr>
        <p:spPr>
          <a:xfrm>
            <a:off x="-730684" y="1474417"/>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3">
            <a:extLst>
              <a:ext uri="{FF2B5EF4-FFF2-40B4-BE49-F238E27FC236}">
                <a16:creationId xmlns:a16="http://schemas.microsoft.com/office/drawing/2014/main" id="{4A21EAEF-BB26-432E-7EA6-0838DB1C11F3}"/>
              </a:ext>
            </a:extLst>
          </p:cNvPr>
          <p:cNvPicPr>
            <a:picLocks noChangeAspect="1"/>
          </p:cNvPicPr>
          <p:nvPr/>
        </p:nvPicPr>
        <p:blipFill>
          <a:blip r:embed="rId3"/>
          <a:stretch>
            <a:fillRect/>
          </a:stretch>
        </p:blipFill>
        <p:spPr>
          <a:xfrm>
            <a:off x="660937" y="1755081"/>
            <a:ext cx="7235031" cy="4043239"/>
          </a:xfrm>
          <a:prstGeom prst="rect">
            <a:avLst/>
          </a:prstGeom>
        </p:spPr>
      </p:pic>
    </p:spTree>
    <p:extLst>
      <p:ext uri="{BB962C8B-B14F-4D97-AF65-F5344CB8AC3E}">
        <p14:creationId xmlns:p14="http://schemas.microsoft.com/office/powerpoint/2010/main" val="385985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5A96A5-049A-3E94-7790-2598A7430621}"/>
              </a:ext>
            </a:extLst>
          </p:cNvPr>
          <p:cNvSpPr txBox="1">
            <a:spLocks/>
          </p:cNvSpPr>
          <p:nvPr/>
        </p:nvSpPr>
        <p:spPr>
          <a:xfrm>
            <a:off x="197708" y="1359242"/>
            <a:ext cx="11677135" cy="4734779"/>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r>
              <a:rPr lang="en-US" sz="8000" dirty="0">
                <a:solidFill>
                  <a:schemeClr val="tx1"/>
                </a:solidFill>
                <a:latin typeface="Raleway"/>
              </a:rPr>
              <a:t>Degree Apprenticeships</a:t>
            </a:r>
            <a:endParaRPr lang="en-GB" sz="8000" dirty="0">
              <a:solidFill>
                <a:schemeClr val="tx1"/>
              </a:solidFill>
              <a:latin typeface="Raleway"/>
            </a:endParaRPr>
          </a:p>
        </p:txBody>
      </p:sp>
      <p:pic>
        <p:nvPicPr>
          <p:cNvPr id="6" name="Picture 4" descr="Degree Apprenticeship Programmes - University of Winchester">
            <a:extLst>
              <a:ext uri="{FF2B5EF4-FFF2-40B4-BE49-F238E27FC236}">
                <a16:creationId xmlns:a16="http://schemas.microsoft.com/office/drawing/2014/main" id="{264B7129-5D6E-9EF0-A107-02A5CD4B7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63" y="3429000"/>
            <a:ext cx="3519566" cy="23463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egree Apprenticeship Programmes - University of Winchester">
            <a:extLst>
              <a:ext uri="{FF2B5EF4-FFF2-40B4-BE49-F238E27FC236}">
                <a16:creationId xmlns:a16="http://schemas.microsoft.com/office/drawing/2014/main" id="{6814E2D6-39C8-C8EA-096A-03B3F9AD8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1671" y="3429000"/>
            <a:ext cx="3519566" cy="23775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8FC373A-98FB-6BED-70D5-25CF85EF61D7}"/>
              </a:ext>
            </a:extLst>
          </p:cNvPr>
          <p:cNvPicPr>
            <a:picLocks noChangeAspect="1"/>
          </p:cNvPicPr>
          <p:nvPr/>
        </p:nvPicPr>
        <p:blipFill>
          <a:blip r:embed="rId5"/>
          <a:stretch>
            <a:fillRect/>
          </a:stretch>
        </p:blipFill>
        <p:spPr>
          <a:xfrm>
            <a:off x="4859249" y="3428999"/>
            <a:ext cx="2473502" cy="2346377"/>
          </a:xfrm>
          <a:prstGeom prst="rect">
            <a:avLst/>
          </a:prstGeom>
        </p:spPr>
      </p:pic>
    </p:spTree>
    <p:extLst>
      <p:ext uri="{BB962C8B-B14F-4D97-AF65-F5344CB8AC3E}">
        <p14:creationId xmlns:p14="http://schemas.microsoft.com/office/powerpoint/2010/main" val="1152788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www.ucas.com/apprenticeships</a:t>
            </a:r>
          </a:p>
        </p:txBody>
      </p:sp>
      <p:sp>
        <p:nvSpPr>
          <p:cNvPr id="5" name="TextBox 4">
            <a:extLst>
              <a:ext uri="{FF2B5EF4-FFF2-40B4-BE49-F238E27FC236}">
                <a16:creationId xmlns:a16="http://schemas.microsoft.com/office/drawing/2014/main" id="{E42593F2-3E1C-DD2D-6CFB-F96834E76CAE}"/>
              </a:ext>
            </a:extLst>
          </p:cNvPr>
          <p:cNvSpPr txBox="1"/>
          <p:nvPr/>
        </p:nvSpPr>
        <p:spPr>
          <a:xfrm>
            <a:off x="-730684" y="1474417"/>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Picture 7">
            <a:extLst>
              <a:ext uri="{FF2B5EF4-FFF2-40B4-BE49-F238E27FC236}">
                <a16:creationId xmlns:a16="http://schemas.microsoft.com/office/drawing/2014/main" id="{0FC902B3-127B-67A6-48C2-66AE8A26C986}"/>
              </a:ext>
            </a:extLst>
          </p:cNvPr>
          <p:cNvPicPr>
            <a:picLocks noChangeAspect="1"/>
          </p:cNvPicPr>
          <p:nvPr/>
        </p:nvPicPr>
        <p:blipFill>
          <a:blip r:embed="rId3"/>
          <a:stretch>
            <a:fillRect/>
          </a:stretch>
        </p:blipFill>
        <p:spPr>
          <a:xfrm>
            <a:off x="748712" y="1313148"/>
            <a:ext cx="10733903" cy="4918992"/>
          </a:xfrm>
          <a:prstGeom prst="rect">
            <a:avLst/>
          </a:prstGeom>
        </p:spPr>
      </p:pic>
    </p:spTree>
    <p:extLst>
      <p:ext uri="{BB962C8B-B14F-4D97-AF65-F5344CB8AC3E}">
        <p14:creationId xmlns:p14="http://schemas.microsoft.com/office/powerpoint/2010/main" val="2234488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820F95-BE95-FE6D-2F44-2ACF7C6AB859}"/>
              </a:ext>
            </a:extLst>
          </p:cNvPr>
          <p:cNvSpPr txBox="1">
            <a:spLocks/>
          </p:cNvSpPr>
          <p:nvPr/>
        </p:nvSpPr>
        <p:spPr>
          <a:xfrm>
            <a:off x="383458" y="405012"/>
            <a:ext cx="9497961" cy="429189"/>
          </a:xfrm>
          <a:prstGeom prst="rect">
            <a:avLst/>
          </a:prstGeom>
        </p:spPr>
        <p:txBody>
          <a:bodyPr vert="horz" lIns="90000" tIns="45720" rIns="91440" bIns="45720" rtlCol="0" anchor="ctr">
            <a:noAutofit/>
          </a:bodyPr>
          <a:lstStyle>
            <a:lvl1pPr algn="l" defTabSz="914400" rtl="0" eaLnBrk="1" latinLnBrk="0" hangingPunct="1">
              <a:lnSpc>
                <a:spcPct val="90000"/>
              </a:lnSpc>
              <a:spcBef>
                <a:spcPct val="0"/>
              </a:spcBef>
              <a:buNone/>
              <a:defRPr sz="2800" b="1" kern="1200" baseline="0">
                <a:solidFill>
                  <a:schemeClr val="tx1"/>
                </a:solidFill>
                <a:latin typeface="Raleway" panose="020B0003030101060003"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000000"/>
                </a:solidFill>
                <a:effectLst/>
                <a:uLnTx/>
                <a:uFillTx/>
                <a:latin typeface="Raleway" panose="020B0003030101060003" pitchFamily="34" charset="0"/>
                <a:ea typeface="+mj-ea"/>
                <a:cs typeface="Calibri" panose="020F0502020204030204" pitchFamily="34" charset="0"/>
              </a:rPr>
              <a:t>About the University of Winchester!</a:t>
            </a:r>
          </a:p>
        </p:txBody>
      </p:sp>
      <p:sp>
        <p:nvSpPr>
          <p:cNvPr id="6" name="Graphic 8">
            <a:extLst>
              <a:ext uri="{FF2B5EF4-FFF2-40B4-BE49-F238E27FC236}">
                <a16:creationId xmlns:a16="http://schemas.microsoft.com/office/drawing/2014/main" id="{584F1DFE-1365-7A69-C8A2-06B479A42A8B}"/>
              </a:ext>
            </a:extLst>
          </p:cNvPr>
          <p:cNvSpPr/>
          <p:nvPr/>
        </p:nvSpPr>
        <p:spPr>
          <a:xfrm>
            <a:off x="9685714" y="3881961"/>
            <a:ext cx="1843291" cy="1820322"/>
          </a:xfrm>
          <a:custGeom>
            <a:avLst/>
            <a:gdLst>
              <a:gd name="connsiteX0" fmla="*/ 0 w 2272950"/>
              <a:gd name="connsiteY0" fmla="*/ 0 h 2306097"/>
              <a:gd name="connsiteX1" fmla="*/ 0 w 2272950"/>
              <a:gd name="connsiteY1" fmla="*/ 2005870 h 2306097"/>
              <a:gd name="connsiteX2" fmla="*/ 300228 w 2272950"/>
              <a:gd name="connsiteY2" fmla="*/ 2306098 h 2306097"/>
              <a:gd name="connsiteX3" fmla="*/ 2272951 w 2272950"/>
              <a:gd name="connsiteY3" fmla="*/ 2306098 h 2306097"/>
              <a:gd name="connsiteX4" fmla="*/ 2272951 w 2272950"/>
              <a:gd name="connsiteY4" fmla="*/ 300228 h 2306097"/>
              <a:gd name="connsiteX5" fmla="*/ 1972723 w 2272950"/>
              <a:gd name="connsiteY5" fmla="*/ 0 h 2306097"/>
              <a:gd name="connsiteX6" fmla="*/ 0 w 2272950"/>
              <a:gd name="connsiteY6" fmla="*/ 0 h 230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950" h="2306097">
                <a:moveTo>
                  <a:pt x="0" y="0"/>
                </a:moveTo>
                <a:lnTo>
                  <a:pt x="0" y="2005870"/>
                </a:lnTo>
                <a:cubicBezTo>
                  <a:pt x="0" y="2171414"/>
                  <a:pt x="134684" y="2306098"/>
                  <a:pt x="300228" y="2306098"/>
                </a:cubicBezTo>
                <a:lnTo>
                  <a:pt x="2272951" y="2306098"/>
                </a:lnTo>
                <a:lnTo>
                  <a:pt x="2272951" y="300228"/>
                </a:lnTo>
                <a:cubicBezTo>
                  <a:pt x="2272951" y="134684"/>
                  <a:pt x="2138267" y="0"/>
                  <a:pt x="1972723" y="0"/>
                </a:cubicBezTo>
                <a:lnTo>
                  <a:pt x="0" y="0"/>
                </a:lnTo>
                <a:close/>
              </a:path>
            </a:pathLst>
          </a:custGeom>
          <a:noFill/>
          <a:ln w="47625" cap="flat">
            <a:solidFill>
              <a:srgbClr val="EC6909"/>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Raleway" panose="020B0503030101060003" pitchFamily="34" charset="0"/>
                <a:ea typeface="+mn-ea"/>
                <a:cs typeface="+mn-cs"/>
              </a:rPr>
              <a:t>Top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aleway" panose="020B0503030101060003" pitchFamily="34" charset="0"/>
                <a:ea typeface="+mn-ea"/>
                <a:cs typeface="+mn-cs"/>
              </a:rPr>
              <a:t>safest university cities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(Complete University Guide, 2023)</a:t>
            </a:r>
          </a:p>
        </p:txBody>
      </p:sp>
      <p:sp>
        <p:nvSpPr>
          <p:cNvPr id="7" name="Graphic 10">
            <a:extLst>
              <a:ext uri="{FF2B5EF4-FFF2-40B4-BE49-F238E27FC236}">
                <a16:creationId xmlns:a16="http://schemas.microsoft.com/office/drawing/2014/main" id="{2E34B441-7B0E-D308-4F4B-8E867D19F4B3}"/>
              </a:ext>
            </a:extLst>
          </p:cNvPr>
          <p:cNvSpPr/>
          <p:nvPr/>
        </p:nvSpPr>
        <p:spPr>
          <a:xfrm>
            <a:off x="6635762" y="1370553"/>
            <a:ext cx="1843291" cy="1820322"/>
          </a:xfrm>
          <a:custGeom>
            <a:avLst/>
            <a:gdLst>
              <a:gd name="connsiteX0" fmla="*/ 0 w 2272950"/>
              <a:gd name="connsiteY0" fmla="*/ 0 h 2306097"/>
              <a:gd name="connsiteX1" fmla="*/ 0 w 2272950"/>
              <a:gd name="connsiteY1" fmla="*/ 2005870 h 2306097"/>
              <a:gd name="connsiteX2" fmla="*/ 300228 w 2272950"/>
              <a:gd name="connsiteY2" fmla="*/ 2306098 h 2306097"/>
              <a:gd name="connsiteX3" fmla="*/ 2272951 w 2272950"/>
              <a:gd name="connsiteY3" fmla="*/ 2306098 h 2306097"/>
              <a:gd name="connsiteX4" fmla="*/ 2272951 w 2272950"/>
              <a:gd name="connsiteY4" fmla="*/ 300228 h 2306097"/>
              <a:gd name="connsiteX5" fmla="*/ 1972723 w 2272950"/>
              <a:gd name="connsiteY5" fmla="*/ 0 h 2306097"/>
              <a:gd name="connsiteX6" fmla="*/ 0 w 2272950"/>
              <a:gd name="connsiteY6" fmla="*/ 0 h 230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950" h="2306097">
                <a:moveTo>
                  <a:pt x="0" y="0"/>
                </a:moveTo>
                <a:lnTo>
                  <a:pt x="0" y="2005870"/>
                </a:lnTo>
                <a:cubicBezTo>
                  <a:pt x="0" y="2171414"/>
                  <a:pt x="134684" y="2306098"/>
                  <a:pt x="300228" y="2306098"/>
                </a:cubicBezTo>
                <a:lnTo>
                  <a:pt x="2272951" y="2306098"/>
                </a:lnTo>
                <a:lnTo>
                  <a:pt x="2272951" y="300228"/>
                </a:lnTo>
                <a:cubicBezTo>
                  <a:pt x="2272951" y="134684"/>
                  <a:pt x="2138267" y="0"/>
                  <a:pt x="1972723" y="0"/>
                </a:cubicBezTo>
                <a:lnTo>
                  <a:pt x="0" y="0"/>
                </a:lnTo>
                <a:close/>
              </a:path>
            </a:pathLst>
          </a:custGeom>
          <a:noFill/>
          <a:ln w="47625" cap="flat">
            <a:solidFill>
              <a:srgbClr val="FDC4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Raleway" panose="020B0503030101060003" pitchFamily="34" charset="0"/>
                <a:ea typeface="+mn-ea"/>
                <a:cs typeface="+mn-cs"/>
              </a:rPr>
              <a:t>8</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aleway" panose="020B0503030101060003" pitchFamily="34" charset="0"/>
                <a:ea typeface="+mn-ea"/>
                <a:cs typeface="+mn-cs"/>
              </a:rPr>
              <a:t>Degree Apprenticeship options</a:t>
            </a:r>
            <a:endParaRPr kumimoji="0" lang="en-GB" sz="1600" b="0" i="0" u="none" strike="noStrike" kern="1200" cap="none" spc="0" normalizeH="0" baseline="0" noProof="0">
              <a:ln>
                <a:noFill/>
              </a:ln>
              <a:solidFill>
                <a:srgbClr val="000000"/>
              </a:solidFill>
              <a:effectLst/>
              <a:uLnTx/>
              <a:uFillTx/>
              <a:latin typeface="Raleway" panose="020B0503030101060003" pitchFamily="34" charset="0"/>
              <a:ea typeface="+mn-ea"/>
              <a:cs typeface="+mn-cs"/>
            </a:endParaRPr>
          </a:p>
        </p:txBody>
      </p:sp>
      <p:sp>
        <p:nvSpPr>
          <p:cNvPr id="8" name="Graphic 12">
            <a:extLst>
              <a:ext uri="{FF2B5EF4-FFF2-40B4-BE49-F238E27FC236}">
                <a16:creationId xmlns:a16="http://schemas.microsoft.com/office/drawing/2014/main" id="{8238A0FD-C963-5B95-F49F-E50BBEDCCB73}"/>
              </a:ext>
            </a:extLst>
          </p:cNvPr>
          <p:cNvSpPr/>
          <p:nvPr/>
        </p:nvSpPr>
        <p:spPr>
          <a:xfrm>
            <a:off x="9685716" y="1370553"/>
            <a:ext cx="1843291" cy="1820322"/>
          </a:xfrm>
          <a:custGeom>
            <a:avLst/>
            <a:gdLst>
              <a:gd name="connsiteX0" fmla="*/ 0 w 2272950"/>
              <a:gd name="connsiteY0" fmla="*/ 0 h 2306097"/>
              <a:gd name="connsiteX1" fmla="*/ 0 w 2272950"/>
              <a:gd name="connsiteY1" fmla="*/ 2005870 h 2306097"/>
              <a:gd name="connsiteX2" fmla="*/ 300228 w 2272950"/>
              <a:gd name="connsiteY2" fmla="*/ 2306098 h 2306097"/>
              <a:gd name="connsiteX3" fmla="*/ 2272951 w 2272950"/>
              <a:gd name="connsiteY3" fmla="*/ 2306098 h 2306097"/>
              <a:gd name="connsiteX4" fmla="*/ 2272951 w 2272950"/>
              <a:gd name="connsiteY4" fmla="*/ 300228 h 2306097"/>
              <a:gd name="connsiteX5" fmla="*/ 1972723 w 2272950"/>
              <a:gd name="connsiteY5" fmla="*/ 0 h 2306097"/>
              <a:gd name="connsiteX6" fmla="*/ 0 w 2272950"/>
              <a:gd name="connsiteY6" fmla="*/ 0 h 230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950" h="2306097">
                <a:moveTo>
                  <a:pt x="0" y="0"/>
                </a:moveTo>
                <a:lnTo>
                  <a:pt x="0" y="2005870"/>
                </a:lnTo>
                <a:cubicBezTo>
                  <a:pt x="0" y="2171414"/>
                  <a:pt x="134684" y="2306098"/>
                  <a:pt x="300228" y="2306098"/>
                </a:cubicBezTo>
                <a:lnTo>
                  <a:pt x="2272951" y="2306098"/>
                </a:lnTo>
                <a:lnTo>
                  <a:pt x="2272951" y="300228"/>
                </a:lnTo>
                <a:cubicBezTo>
                  <a:pt x="2272951" y="134684"/>
                  <a:pt x="2138267" y="0"/>
                  <a:pt x="1972723" y="0"/>
                </a:cubicBezTo>
                <a:lnTo>
                  <a:pt x="0" y="0"/>
                </a:lnTo>
                <a:close/>
              </a:path>
            </a:pathLst>
          </a:custGeom>
          <a:noFill/>
          <a:ln w="47625" cap="flat">
            <a:solidFill>
              <a:srgbClr val="018F8B"/>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Raleway" panose="020B0503030101060003" pitchFamily="34" charset="0"/>
                <a:ea typeface="+mn-ea"/>
                <a:cs typeface="+mn-cs"/>
              </a:rPr>
              <a:t>5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aleway" panose="020B0503030101060003" pitchFamily="34" charset="0"/>
                <a:ea typeface="+mn-ea"/>
                <a:cs typeface="+mn-cs"/>
              </a:rPr>
              <a:t>faculties across the Arts, Social Sciences and Sciences</a:t>
            </a:r>
          </a:p>
        </p:txBody>
      </p:sp>
      <p:sp>
        <p:nvSpPr>
          <p:cNvPr id="9" name="Graphic 8">
            <a:extLst>
              <a:ext uri="{FF2B5EF4-FFF2-40B4-BE49-F238E27FC236}">
                <a16:creationId xmlns:a16="http://schemas.microsoft.com/office/drawing/2014/main" id="{EAC80592-3CF5-7A96-93DE-7838B692AF5F}"/>
              </a:ext>
            </a:extLst>
          </p:cNvPr>
          <p:cNvSpPr/>
          <p:nvPr/>
        </p:nvSpPr>
        <p:spPr>
          <a:xfrm>
            <a:off x="6635762" y="3881961"/>
            <a:ext cx="1843291" cy="1820322"/>
          </a:xfrm>
          <a:custGeom>
            <a:avLst/>
            <a:gdLst>
              <a:gd name="connsiteX0" fmla="*/ 0 w 2272950"/>
              <a:gd name="connsiteY0" fmla="*/ 0 h 2306097"/>
              <a:gd name="connsiteX1" fmla="*/ 0 w 2272950"/>
              <a:gd name="connsiteY1" fmla="*/ 2005870 h 2306097"/>
              <a:gd name="connsiteX2" fmla="*/ 300228 w 2272950"/>
              <a:gd name="connsiteY2" fmla="*/ 2306098 h 2306097"/>
              <a:gd name="connsiteX3" fmla="*/ 2272951 w 2272950"/>
              <a:gd name="connsiteY3" fmla="*/ 2306098 h 2306097"/>
              <a:gd name="connsiteX4" fmla="*/ 2272951 w 2272950"/>
              <a:gd name="connsiteY4" fmla="*/ 300228 h 2306097"/>
              <a:gd name="connsiteX5" fmla="*/ 1972723 w 2272950"/>
              <a:gd name="connsiteY5" fmla="*/ 0 h 2306097"/>
              <a:gd name="connsiteX6" fmla="*/ 0 w 2272950"/>
              <a:gd name="connsiteY6" fmla="*/ 0 h 230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950" h="2306097">
                <a:moveTo>
                  <a:pt x="0" y="0"/>
                </a:moveTo>
                <a:lnTo>
                  <a:pt x="0" y="2005870"/>
                </a:lnTo>
                <a:cubicBezTo>
                  <a:pt x="0" y="2171414"/>
                  <a:pt x="134684" y="2306098"/>
                  <a:pt x="300228" y="2306098"/>
                </a:cubicBezTo>
                <a:lnTo>
                  <a:pt x="2272951" y="2306098"/>
                </a:lnTo>
                <a:lnTo>
                  <a:pt x="2272951" y="300228"/>
                </a:lnTo>
                <a:cubicBezTo>
                  <a:pt x="2272951" y="134684"/>
                  <a:pt x="2138267" y="0"/>
                  <a:pt x="1972723" y="0"/>
                </a:cubicBezTo>
                <a:lnTo>
                  <a:pt x="0" y="0"/>
                </a:lnTo>
                <a:close/>
              </a:path>
            </a:pathLst>
          </a:custGeom>
          <a:noFill/>
          <a:ln w="47625" cap="flat">
            <a:solidFill>
              <a:srgbClr val="663366"/>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Raleway" panose="020B0503030101060003" pitchFamily="34" charset="0"/>
                <a:ea typeface="+mn-ea"/>
                <a:cs typeface="+mn-cs"/>
              </a:rPr>
              <a:t>Top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aleway" panose="020B0503030101060003" pitchFamily="34" charset="0"/>
                <a:ea typeface="+mn-ea"/>
                <a:cs typeface="+mn-cs"/>
              </a:rPr>
              <a:t>for Graduate Employment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Raleway" panose="020B0503030101060003" pitchFamily="34" charset="0"/>
                <a:ea typeface="+mn-ea"/>
                <a:cs typeface="+mn-cs"/>
              </a:rPr>
              <a:t>(HESA, 2023)</a:t>
            </a:r>
            <a:endParaRPr kumimoji="0" lang="en-GB" sz="1600" b="1" i="0" u="none" strike="noStrike" kern="1200" cap="none" spc="0" normalizeH="0" baseline="0" noProof="0">
              <a:ln>
                <a:noFill/>
              </a:ln>
              <a:solidFill>
                <a:srgbClr val="000000"/>
              </a:solidFill>
              <a:effectLst/>
              <a:uLnTx/>
              <a:uFillTx/>
              <a:latin typeface="Raleway" panose="020B0503030101060003" pitchFamily="34" charset="0"/>
              <a:ea typeface="+mn-ea"/>
              <a:cs typeface="+mn-cs"/>
            </a:endParaRPr>
          </a:p>
        </p:txBody>
      </p:sp>
      <p:sp>
        <p:nvSpPr>
          <p:cNvPr id="10" name="Graphic 8">
            <a:extLst>
              <a:ext uri="{FF2B5EF4-FFF2-40B4-BE49-F238E27FC236}">
                <a16:creationId xmlns:a16="http://schemas.microsoft.com/office/drawing/2014/main" id="{20B0D776-6315-10EC-FA72-DBEAA03B1333}"/>
              </a:ext>
            </a:extLst>
          </p:cNvPr>
          <p:cNvSpPr/>
          <p:nvPr/>
        </p:nvSpPr>
        <p:spPr>
          <a:xfrm>
            <a:off x="3585810" y="3881961"/>
            <a:ext cx="1843291" cy="1820322"/>
          </a:xfrm>
          <a:custGeom>
            <a:avLst/>
            <a:gdLst>
              <a:gd name="connsiteX0" fmla="*/ 0 w 2272950"/>
              <a:gd name="connsiteY0" fmla="*/ 0 h 2306097"/>
              <a:gd name="connsiteX1" fmla="*/ 0 w 2272950"/>
              <a:gd name="connsiteY1" fmla="*/ 2005870 h 2306097"/>
              <a:gd name="connsiteX2" fmla="*/ 300228 w 2272950"/>
              <a:gd name="connsiteY2" fmla="*/ 2306098 h 2306097"/>
              <a:gd name="connsiteX3" fmla="*/ 2272951 w 2272950"/>
              <a:gd name="connsiteY3" fmla="*/ 2306098 h 2306097"/>
              <a:gd name="connsiteX4" fmla="*/ 2272951 w 2272950"/>
              <a:gd name="connsiteY4" fmla="*/ 300228 h 2306097"/>
              <a:gd name="connsiteX5" fmla="*/ 1972723 w 2272950"/>
              <a:gd name="connsiteY5" fmla="*/ 0 h 2306097"/>
              <a:gd name="connsiteX6" fmla="*/ 0 w 2272950"/>
              <a:gd name="connsiteY6" fmla="*/ 0 h 230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950" h="2306097">
                <a:moveTo>
                  <a:pt x="0" y="0"/>
                </a:moveTo>
                <a:lnTo>
                  <a:pt x="0" y="2005870"/>
                </a:lnTo>
                <a:cubicBezTo>
                  <a:pt x="0" y="2171414"/>
                  <a:pt x="134684" y="2306098"/>
                  <a:pt x="300228" y="2306098"/>
                </a:cubicBezTo>
                <a:lnTo>
                  <a:pt x="2272951" y="2306098"/>
                </a:lnTo>
                <a:lnTo>
                  <a:pt x="2272951" y="300228"/>
                </a:lnTo>
                <a:cubicBezTo>
                  <a:pt x="2272951" y="134684"/>
                  <a:pt x="2138267" y="0"/>
                  <a:pt x="1972723" y="0"/>
                </a:cubicBezTo>
                <a:lnTo>
                  <a:pt x="0" y="0"/>
                </a:lnTo>
                <a:close/>
              </a:path>
            </a:pathLst>
          </a:custGeom>
          <a:noFill/>
          <a:ln w="47625" cap="flat">
            <a:solidFill>
              <a:srgbClr val="018F8B"/>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Raleway" panose="020B0503030101060003" pitchFamily="34" charset="0"/>
                <a:ea typeface="+mn-ea"/>
                <a:cs typeface="+mn-cs"/>
              </a:rPr>
              <a:t>60-minute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aleway" panose="020B0503030101060003" pitchFamily="34" charset="0"/>
                <a:ea typeface="+mn-ea"/>
                <a:cs typeface="+mn-cs"/>
              </a:rPr>
              <a:t>direct train to London Waterloo</a:t>
            </a:r>
            <a:endParaRPr kumimoji="0" lang="en-GB" sz="1200" b="0" i="0" u="none" strike="noStrike" kern="1200" cap="none" spc="0" normalizeH="0" baseline="0" noProof="0">
              <a:ln>
                <a:noFill/>
              </a:ln>
              <a:solidFill>
                <a:srgbClr val="000000"/>
              </a:solidFill>
              <a:effectLst/>
              <a:uLnTx/>
              <a:uFillTx/>
              <a:latin typeface="Raleway" panose="020B0503030101060003" pitchFamily="34" charset="0"/>
              <a:ea typeface="+mn-ea"/>
              <a:cs typeface="+mn-cs"/>
            </a:endParaRPr>
          </a:p>
        </p:txBody>
      </p:sp>
      <p:sp>
        <p:nvSpPr>
          <p:cNvPr id="11" name="Graphic 10">
            <a:extLst>
              <a:ext uri="{FF2B5EF4-FFF2-40B4-BE49-F238E27FC236}">
                <a16:creationId xmlns:a16="http://schemas.microsoft.com/office/drawing/2014/main" id="{64055FBE-7B2B-8E74-DBA6-BE151EEA42A1}"/>
              </a:ext>
            </a:extLst>
          </p:cNvPr>
          <p:cNvSpPr/>
          <p:nvPr/>
        </p:nvSpPr>
        <p:spPr>
          <a:xfrm>
            <a:off x="535859" y="1370553"/>
            <a:ext cx="1843291" cy="1820322"/>
          </a:xfrm>
          <a:custGeom>
            <a:avLst/>
            <a:gdLst>
              <a:gd name="connsiteX0" fmla="*/ 0 w 2272950"/>
              <a:gd name="connsiteY0" fmla="*/ 0 h 2306097"/>
              <a:gd name="connsiteX1" fmla="*/ 0 w 2272950"/>
              <a:gd name="connsiteY1" fmla="*/ 2005870 h 2306097"/>
              <a:gd name="connsiteX2" fmla="*/ 300228 w 2272950"/>
              <a:gd name="connsiteY2" fmla="*/ 2306098 h 2306097"/>
              <a:gd name="connsiteX3" fmla="*/ 2272951 w 2272950"/>
              <a:gd name="connsiteY3" fmla="*/ 2306098 h 2306097"/>
              <a:gd name="connsiteX4" fmla="*/ 2272951 w 2272950"/>
              <a:gd name="connsiteY4" fmla="*/ 300228 h 2306097"/>
              <a:gd name="connsiteX5" fmla="*/ 1972723 w 2272950"/>
              <a:gd name="connsiteY5" fmla="*/ 0 h 2306097"/>
              <a:gd name="connsiteX6" fmla="*/ 0 w 2272950"/>
              <a:gd name="connsiteY6" fmla="*/ 0 h 230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950" h="2306097">
                <a:moveTo>
                  <a:pt x="0" y="0"/>
                </a:moveTo>
                <a:lnTo>
                  <a:pt x="0" y="2005870"/>
                </a:lnTo>
                <a:cubicBezTo>
                  <a:pt x="0" y="2171414"/>
                  <a:pt x="134684" y="2306098"/>
                  <a:pt x="300228" y="2306098"/>
                </a:cubicBezTo>
                <a:lnTo>
                  <a:pt x="2272951" y="2306098"/>
                </a:lnTo>
                <a:lnTo>
                  <a:pt x="2272951" y="300228"/>
                </a:lnTo>
                <a:cubicBezTo>
                  <a:pt x="2272951" y="134684"/>
                  <a:pt x="2138267" y="0"/>
                  <a:pt x="1972723" y="0"/>
                </a:cubicBezTo>
                <a:lnTo>
                  <a:pt x="0" y="0"/>
                </a:lnTo>
                <a:close/>
              </a:path>
            </a:pathLst>
          </a:custGeom>
          <a:noFill/>
          <a:ln w="47625" cap="flat">
            <a:solidFill>
              <a:srgbClr val="663366"/>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Raleway" panose="020B0503030101060003" pitchFamily="34" charset="0"/>
                <a:ea typeface="+mn-ea"/>
                <a:cs typeface="+mn-cs"/>
              </a:rPr>
              <a:t>1840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aleway" panose="020B0503030101060003" pitchFamily="34" charset="0"/>
                <a:ea typeface="+mn-ea"/>
                <a:cs typeface="+mn-cs"/>
              </a:rPr>
              <a:t>Founded as a Teacher Training College</a:t>
            </a:r>
            <a:endParaRPr kumimoji="0" lang="en-GB" sz="1200" b="0" i="0" u="none" strike="noStrike" kern="1200" cap="none" spc="0" normalizeH="0" baseline="0" noProof="0">
              <a:ln>
                <a:noFill/>
              </a:ln>
              <a:solidFill>
                <a:srgbClr val="000000"/>
              </a:solidFill>
              <a:effectLst/>
              <a:uLnTx/>
              <a:uFillTx/>
              <a:latin typeface="Raleway" panose="020B0503030101060003" pitchFamily="34" charset="0"/>
              <a:ea typeface="+mn-ea"/>
              <a:cs typeface="+mn-cs"/>
            </a:endParaRPr>
          </a:p>
        </p:txBody>
      </p:sp>
      <p:sp>
        <p:nvSpPr>
          <p:cNvPr id="12" name="Graphic 12">
            <a:extLst>
              <a:ext uri="{FF2B5EF4-FFF2-40B4-BE49-F238E27FC236}">
                <a16:creationId xmlns:a16="http://schemas.microsoft.com/office/drawing/2014/main" id="{F34C8286-6A65-98D4-F770-D39F7EDCEE31}"/>
              </a:ext>
            </a:extLst>
          </p:cNvPr>
          <p:cNvSpPr/>
          <p:nvPr/>
        </p:nvSpPr>
        <p:spPr>
          <a:xfrm>
            <a:off x="3585812" y="1370553"/>
            <a:ext cx="1843291" cy="1820322"/>
          </a:xfrm>
          <a:custGeom>
            <a:avLst/>
            <a:gdLst>
              <a:gd name="connsiteX0" fmla="*/ 0 w 2272950"/>
              <a:gd name="connsiteY0" fmla="*/ 0 h 2306097"/>
              <a:gd name="connsiteX1" fmla="*/ 0 w 2272950"/>
              <a:gd name="connsiteY1" fmla="*/ 2005870 h 2306097"/>
              <a:gd name="connsiteX2" fmla="*/ 300228 w 2272950"/>
              <a:gd name="connsiteY2" fmla="*/ 2306098 h 2306097"/>
              <a:gd name="connsiteX3" fmla="*/ 2272951 w 2272950"/>
              <a:gd name="connsiteY3" fmla="*/ 2306098 h 2306097"/>
              <a:gd name="connsiteX4" fmla="*/ 2272951 w 2272950"/>
              <a:gd name="connsiteY4" fmla="*/ 300228 h 2306097"/>
              <a:gd name="connsiteX5" fmla="*/ 1972723 w 2272950"/>
              <a:gd name="connsiteY5" fmla="*/ 0 h 2306097"/>
              <a:gd name="connsiteX6" fmla="*/ 0 w 2272950"/>
              <a:gd name="connsiteY6" fmla="*/ 0 h 230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950" h="2306097">
                <a:moveTo>
                  <a:pt x="0" y="0"/>
                </a:moveTo>
                <a:lnTo>
                  <a:pt x="0" y="2005870"/>
                </a:lnTo>
                <a:cubicBezTo>
                  <a:pt x="0" y="2171414"/>
                  <a:pt x="134684" y="2306098"/>
                  <a:pt x="300228" y="2306098"/>
                </a:cubicBezTo>
                <a:lnTo>
                  <a:pt x="2272951" y="2306098"/>
                </a:lnTo>
                <a:lnTo>
                  <a:pt x="2272951" y="300228"/>
                </a:lnTo>
                <a:cubicBezTo>
                  <a:pt x="2272951" y="134684"/>
                  <a:pt x="2138267" y="0"/>
                  <a:pt x="1972723" y="0"/>
                </a:cubicBezTo>
                <a:lnTo>
                  <a:pt x="0" y="0"/>
                </a:lnTo>
                <a:close/>
              </a:path>
            </a:pathLst>
          </a:custGeom>
          <a:noFill/>
          <a:ln w="47625" cap="flat">
            <a:solidFill>
              <a:srgbClr val="EC6909"/>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Raleway" panose="020B0503030101060003" pitchFamily="34" charset="0"/>
                <a:ea typeface="+mn-ea"/>
                <a:cs typeface="+mn-cs"/>
              </a:rPr>
              <a:t>92</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000000"/>
                </a:solidFill>
                <a:effectLst/>
                <a:uLnTx/>
                <a:uFillTx/>
                <a:latin typeface="Raleway" panose="020B0503030101060003" pitchFamily="34" charset="0"/>
                <a:ea typeface="+mn-ea"/>
                <a:cs typeface="+mn-cs"/>
              </a:rPr>
              <a:t>Undergraduate Course options</a:t>
            </a:r>
            <a:endParaRPr kumimoji="0" lang="en-GB" sz="1200" b="1" i="0" u="none" strike="noStrike" kern="1200" cap="none" spc="0" normalizeH="0" baseline="0" noProof="0">
              <a:ln>
                <a:noFill/>
              </a:ln>
              <a:solidFill>
                <a:srgbClr val="000000"/>
              </a:solidFill>
              <a:effectLst/>
              <a:uLnTx/>
              <a:uFillTx/>
              <a:latin typeface="Raleway" panose="020B0503030101060003" pitchFamily="34" charset="0"/>
              <a:ea typeface="+mn-ea"/>
              <a:cs typeface="+mn-cs"/>
            </a:endParaRPr>
          </a:p>
        </p:txBody>
      </p:sp>
      <p:sp>
        <p:nvSpPr>
          <p:cNvPr id="13" name="Graphic 8">
            <a:extLst>
              <a:ext uri="{FF2B5EF4-FFF2-40B4-BE49-F238E27FC236}">
                <a16:creationId xmlns:a16="http://schemas.microsoft.com/office/drawing/2014/main" id="{5DE3B382-7E4D-640B-65B6-CB57BAF3BA2C}"/>
              </a:ext>
            </a:extLst>
          </p:cNvPr>
          <p:cNvSpPr/>
          <p:nvPr/>
        </p:nvSpPr>
        <p:spPr>
          <a:xfrm>
            <a:off x="535858" y="3881961"/>
            <a:ext cx="1843291" cy="1820322"/>
          </a:xfrm>
          <a:custGeom>
            <a:avLst/>
            <a:gdLst>
              <a:gd name="connsiteX0" fmla="*/ 0 w 2272950"/>
              <a:gd name="connsiteY0" fmla="*/ 0 h 2306097"/>
              <a:gd name="connsiteX1" fmla="*/ 0 w 2272950"/>
              <a:gd name="connsiteY1" fmla="*/ 2005870 h 2306097"/>
              <a:gd name="connsiteX2" fmla="*/ 300228 w 2272950"/>
              <a:gd name="connsiteY2" fmla="*/ 2306098 h 2306097"/>
              <a:gd name="connsiteX3" fmla="*/ 2272951 w 2272950"/>
              <a:gd name="connsiteY3" fmla="*/ 2306098 h 2306097"/>
              <a:gd name="connsiteX4" fmla="*/ 2272951 w 2272950"/>
              <a:gd name="connsiteY4" fmla="*/ 300228 h 2306097"/>
              <a:gd name="connsiteX5" fmla="*/ 1972723 w 2272950"/>
              <a:gd name="connsiteY5" fmla="*/ 0 h 2306097"/>
              <a:gd name="connsiteX6" fmla="*/ 0 w 2272950"/>
              <a:gd name="connsiteY6" fmla="*/ 0 h 230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2950" h="2306097">
                <a:moveTo>
                  <a:pt x="0" y="0"/>
                </a:moveTo>
                <a:lnTo>
                  <a:pt x="0" y="2005870"/>
                </a:lnTo>
                <a:cubicBezTo>
                  <a:pt x="0" y="2171414"/>
                  <a:pt x="134684" y="2306098"/>
                  <a:pt x="300228" y="2306098"/>
                </a:cubicBezTo>
                <a:lnTo>
                  <a:pt x="2272951" y="2306098"/>
                </a:lnTo>
                <a:lnTo>
                  <a:pt x="2272951" y="300228"/>
                </a:lnTo>
                <a:cubicBezTo>
                  <a:pt x="2272951" y="134684"/>
                  <a:pt x="2138267" y="0"/>
                  <a:pt x="1972723" y="0"/>
                </a:cubicBezTo>
                <a:lnTo>
                  <a:pt x="0" y="0"/>
                </a:lnTo>
                <a:close/>
              </a:path>
            </a:pathLst>
          </a:custGeom>
          <a:noFill/>
          <a:ln w="47625" cap="flat">
            <a:solidFill>
              <a:srgbClr val="FDC400"/>
            </a:solidFill>
            <a:prstDash val="solid"/>
            <a:miter/>
          </a:ln>
        </p:spPr>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Raleway" panose="020B0503030101060003" pitchFamily="34" charset="0"/>
                <a:ea typeface="+mn-ea"/>
                <a:cs typeface="+mn-cs"/>
              </a:rPr>
              <a:t>Campus University    </a:t>
            </a:r>
            <a:r>
              <a:rPr kumimoji="0" lang="en-GB" sz="2000" b="1" i="0" u="none" strike="noStrike" kern="1200" cap="none" spc="0" normalizeH="0" baseline="0" noProof="0">
                <a:ln>
                  <a:noFill/>
                </a:ln>
                <a:solidFill>
                  <a:srgbClr val="000000"/>
                </a:solidFill>
                <a:effectLst/>
                <a:uLnTx/>
                <a:uFillTx/>
                <a:latin typeface="Raleway" panose="020B0503030101060003" pitchFamily="34" charset="0"/>
                <a:ea typeface="+mn-ea"/>
                <a:cs typeface="+mn-cs"/>
              </a:rPr>
              <a:t>in the city of Winchester</a:t>
            </a:r>
          </a:p>
        </p:txBody>
      </p:sp>
    </p:spTree>
    <p:extLst>
      <p:ext uri="{BB962C8B-B14F-4D97-AF65-F5344CB8AC3E}">
        <p14:creationId xmlns:p14="http://schemas.microsoft.com/office/powerpoint/2010/main" val="2627270303"/>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5A96A5-049A-3E94-7790-2598A7430621}"/>
              </a:ext>
            </a:extLst>
          </p:cNvPr>
          <p:cNvSpPr txBox="1">
            <a:spLocks/>
          </p:cNvSpPr>
          <p:nvPr/>
        </p:nvSpPr>
        <p:spPr>
          <a:xfrm>
            <a:off x="197708" y="1359242"/>
            <a:ext cx="11677135" cy="4734779"/>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r>
              <a:rPr lang="en-US" sz="8000" dirty="0">
                <a:solidFill>
                  <a:schemeClr val="tx1"/>
                </a:solidFill>
                <a:latin typeface="Raleway"/>
              </a:rPr>
              <a:t>Not Going To Uni at 18</a:t>
            </a:r>
            <a:endParaRPr lang="en-GB" sz="8000" dirty="0">
              <a:solidFill>
                <a:schemeClr val="tx1"/>
              </a:solidFill>
              <a:latin typeface="Raleway"/>
            </a:endParaRPr>
          </a:p>
        </p:txBody>
      </p:sp>
      <p:pic>
        <p:nvPicPr>
          <p:cNvPr id="2" name="Picture 4" descr="image preview">
            <a:extLst>
              <a:ext uri="{FF2B5EF4-FFF2-40B4-BE49-F238E27FC236}">
                <a16:creationId xmlns:a16="http://schemas.microsoft.com/office/drawing/2014/main" id="{07424102-120B-3024-1939-C20023CEE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335" y="3141583"/>
            <a:ext cx="5003330" cy="28143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a:extLst>
              <a:ext uri="{FF2B5EF4-FFF2-40B4-BE49-F238E27FC236}">
                <a16:creationId xmlns:a16="http://schemas.microsoft.com/office/drawing/2014/main" id="{3668D600-00BF-A9E8-1295-89FECBB6C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57" y="3141583"/>
            <a:ext cx="2808724" cy="28087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F78C2FB-1E26-48BE-74B5-55F651EB5A9F}"/>
              </a:ext>
            </a:extLst>
          </p:cNvPr>
          <p:cNvPicPr>
            <a:picLocks noChangeAspect="1"/>
          </p:cNvPicPr>
          <p:nvPr/>
        </p:nvPicPr>
        <p:blipFill>
          <a:blip r:embed="rId5"/>
          <a:stretch>
            <a:fillRect/>
          </a:stretch>
        </p:blipFill>
        <p:spPr>
          <a:xfrm>
            <a:off x="9062690" y="3141582"/>
            <a:ext cx="2797920" cy="2808723"/>
          </a:xfrm>
          <a:prstGeom prst="rect">
            <a:avLst/>
          </a:prstGeom>
        </p:spPr>
      </p:pic>
    </p:spTree>
    <p:extLst>
      <p:ext uri="{BB962C8B-B14F-4D97-AF65-F5344CB8AC3E}">
        <p14:creationId xmlns:p14="http://schemas.microsoft.com/office/powerpoint/2010/main" val="1912355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Do they have to go to uni at 18?</a:t>
            </a:r>
          </a:p>
        </p:txBody>
      </p:sp>
      <p:sp>
        <p:nvSpPr>
          <p:cNvPr id="5" name="TextBox 4">
            <a:extLst>
              <a:ext uri="{FF2B5EF4-FFF2-40B4-BE49-F238E27FC236}">
                <a16:creationId xmlns:a16="http://schemas.microsoft.com/office/drawing/2014/main" id="{E42593F2-3E1C-DD2D-6CFB-F96834E76CAE}"/>
              </a:ext>
            </a:extLst>
          </p:cNvPr>
          <p:cNvSpPr txBox="1"/>
          <p:nvPr/>
        </p:nvSpPr>
        <p:spPr>
          <a:xfrm>
            <a:off x="-730684" y="1474417"/>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3">
            <a:extLst>
              <a:ext uri="{FF2B5EF4-FFF2-40B4-BE49-F238E27FC236}">
                <a16:creationId xmlns:a16="http://schemas.microsoft.com/office/drawing/2014/main" id="{C5737780-106F-B598-C011-470B36CB36FC}"/>
              </a:ext>
            </a:extLst>
          </p:cNvPr>
          <p:cNvPicPr>
            <a:picLocks noChangeAspect="1"/>
          </p:cNvPicPr>
          <p:nvPr/>
        </p:nvPicPr>
        <p:blipFill>
          <a:blip r:embed="rId3"/>
          <a:stretch>
            <a:fillRect/>
          </a:stretch>
        </p:blipFill>
        <p:spPr>
          <a:xfrm>
            <a:off x="9428580" y="1237860"/>
            <a:ext cx="2571750" cy="5019675"/>
          </a:xfrm>
          <a:prstGeom prst="rect">
            <a:avLst/>
          </a:prstGeom>
        </p:spPr>
      </p:pic>
      <p:sp>
        <p:nvSpPr>
          <p:cNvPr id="6" name="Content Placeholder 2">
            <a:extLst>
              <a:ext uri="{FF2B5EF4-FFF2-40B4-BE49-F238E27FC236}">
                <a16:creationId xmlns:a16="http://schemas.microsoft.com/office/drawing/2014/main" id="{100EFB02-2E87-8128-4395-2F6678664A11}"/>
              </a:ext>
            </a:extLst>
          </p:cNvPr>
          <p:cNvSpPr txBox="1">
            <a:spLocks/>
          </p:cNvSpPr>
          <p:nvPr/>
        </p:nvSpPr>
        <p:spPr>
          <a:xfrm>
            <a:off x="265472" y="1807534"/>
            <a:ext cx="8915598" cy="414622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575757"/>
                </a:solidFill>
              </a:rPr>
              <a:t>Simple answer: No!</a:t>
            </a:r>
          </a:p>
          <a:p>
            <a:pPr marL="0" indent="0">
              <a:buFont typeface="Arial" panose="020B0604020202020204" pitchFamily="34" charset="0"/>
              <a:buNone/>
            </a:pPr>
            <a:endParaRPr lang="en-GB" dirty="0">
              <a:solidFill>
                <a:srgbClr val="575757"/>
              </a:solidFill>
            </a:endParaRPr>
          </a:p>
          <a:p>
            <a:pPr marL="0" indent="0">
              <a:buFont typeface="Arial" panose="020B0604020202020204" pitchFamily="34" charset="0"/>
              <a:buNone/>
            </a:pPr>
            <a:r>
              <a:rPr lang="en-GB" dirty="0">
                <a:solidFill>
                  <a:srgbClr val="575757"/>
                </a:solidFill>
              </a:rPr>
              <a:t>Around ¼ applications to university are made by mature students.</a:t>
            </a:r>
          </a:p>
          <a:p>
            <a:pPr marL="0" indent="0">
              <a:buFont typeface="Arial" panose="020B0604020202020204" pitchFamily="34" charset="0"/>
              <a:buNone/>
            </a:pPr>
            <a:endParaRPr lang="en-GB" dirty="0">
              <a:solidFill>
                <a:srgbClr val="575757"/>
              </a:solidFill>
            </a:endParaRPr>
          </a:p>
          <a:p>
            <a:pPr marL="0" indent="0">
              <a:buFont typeface="Arial" panose="020B0604020202020204" pitchFamily="34" charset="0"/>
              <a:buNone/>
            </a:pPr>
            <a:r>
              <a:rPr lang="en-GB" dirty="0">
                <a:solidFill>
                  <a:srgbClr val="575757"/>
                </a:solidFill>
              </a:rPr>
              <a:t>Apply with existing qualifications/work experience/one year Access to HE qualification.</a:t>
            </a:r>
          </a:p>
          <a:p>
            <a:pPr marL="0" indent="0">
              <a:buFont typeface="Arial" panose="020B0604020202020204" pitchFamily="34" charset="0"/>
              <a:buNone/>
            </a:pPr>
            <a:endParaRPr lang="en-GB" dirty="0">
              <a:solidFill>
                <a:srgbClr val="575757"/>
              </a:solidFill>
            </a:endParaRPr>
          </a:p>
          <a:p>
            <a:pPr marL="0" indent="0">
              <a:buFont typeface="Arial" panose="020B0604020202020204" pitchFamily="34" charset="0"/>
              <a:buNone/>
            </a:pPr>
            <a:r>
              <a:rPr lang="en-GB" dirty="0">
                <a:solidFill>
                  <a:srgbClr val="575757"/>
                </a:solidFill>
              </a:rPr>
              <a:t>Professional courses are popular and enable people to pursue their dream career.</a:t>
            </a:r>
          </a:p>
        </p:txBody>
      </p:sp>
    </p:spTree>
    <p:extLst>
      <p:ext uri="{BB962C8B-B14F-4D97-AF65-F5344CB8AC3E}">
        <p14:creationId xmlns:p14="http://schemas.microsoft.com/office/powerpoint/2010/main" val="1288242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Famous mature students</a:t>
            </a:r>
          </a:p>
        </p:txBody>
      </p:sp>
      <p:sp>
        <p:nvSpPr>
          <p:cNvPr id="5" name="TextBox 4">
            <a:extLst>
              <a:ext uri="{FF2B5EF4-FFF2-40B4-BE49-F238E27FC236}">
                <a16:creationId xmlns:a16="http://schemas.microsoft.com/office/drawing/2014/main" id="{E42593F2-3E1C-DD2D-6CFB-F96834E76CAE}"/>
              </a:ext>
            </a:extLst>
          </p:cNvPr>
          <p:cNvSpPr txBox="1"/>
          <p:nvPr/>
        </p:nvSpPr>
        <p:spPr>
          <a:xfrm>
            <a:off x="-730684" y="1466515"/>
            <a:ext cx="2769549" cy="465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7" name="Picture 6">
            <a:extLst>
              <a:ext uri="{FF2B5EF4-FFF2-40B4-BE49-F238E27FC236}">
                <a16:creationId xmlns:a16="http://schemas.microsoft.com/office/drawing/2014/main" id="{10FCDBA2-2490-8DC4-8481-68A040BE5425}"/>
              </a:ext>
            </a:extLst>
          </p:cNvPr>
          <p:cNvPicPr>
            <a:picLocks noChangeAspect="1"/>
          </p:cNvPicPr>
          <p:nvPr/>
        </p:nvPicPr>
        <p:blipFill>
          <a:blip r:embed="rId3"/>
          <a:stretch>
            <a:fillRect/>
          </a:stretch>
        </p:blipFill>
        <p:spPr>
          <a:xfrm>
            <a:off x="383459" y="1407386"/>
            <a:ext cx="1295844" cy="1447025"/>
          </a:xfrm>
          <a:prstGeom prst="rect">
            <a:avLst/>
          </a:prstGeom>
        </p:spPr>
      </p:pic>
      <p:sp>
        <p:nvSpPr>
          <p:cNvPr id="8" name="TextBox 7">
            <a:extLst>
              <a:ext uri="{FF2B5EF4-FFF2-40B4-BE49-F238E27FC236}">
                <a16:creationId xmlns:a16="http://schemas.microsoft.com/office/drawing/2014/main" id="{999AA393-8F7E-8549-C633-4D4D295E7EA0}"/>
              </a:ext>
            </a:extLst>
          </p:cNvPr>
          <p:cNvSpPr txBox="1"/>
          <p:nvPr/>
        </p:nvSpPr>
        <p:spPr>
          <a:xfrm>
            <a:off x="2038865" y="1576900"/>
            <a:ext cx="7634177" cy="1107996"/>
          </a:xfrm>
          <a:prstGeom prst="rect">
            <a:avLst/>
          </a:prstGeom>
          <a:noFill/>
        </p:spPr>
        <p:txBody>
          <a:bodyPr wrap="square" rtlCol="0">
            <a:spAutoFit/>
          </a:bodyPr>
          <a:lstStyle/>
          <a:p>
            <a:r>
              <a:rPr lang="en-GB" sz="2200" dirty="0">
                <a:latin typeface="Raleway" panose="020B0503030101060003" pitchFamily="34" charset="0"/>
              </a:rPr>
              <a:t>Micky Flanagan, comedian</a:t>
            </a:r>
          </a:p>
          <a:p>
            <a:r>
              <a:rPr lang="en-GB" sz="2200" dirty="0">
                <a:latin typeface="Raleway" panose="020B0503030101060003" pitchFamily="34" charset="0"/>
              </a:rPr>
              <a:t>Left school at 15 with no qualifications</a:t>
            </a:r>
          </a:p>
          <a:p>
            <a:r>
              <a:rPr lang="en-GB" sz="2200" dirty="0">
                <a:latin typeface="Raleway" panose="020B0503030101060003" pitchFamily="34" charset="0"/>
              </a:rPr>
              <a:t>Restarted education at 25 and gained a degree in his 30s</a:t>
            </a:r>
          </a:p>
        </p:txBody>
      </p:sp>
      <p:pic>
        <p:nvPicPr>
          <p:cNvPr id="9" name="Picture 2" descr="Steven Spielberg - Wikipedia">
            <a:extLst>
              <a:ext uri="{FF2B5EF4-FFF2-40B4-BE49-F238E27FC236}">
                <a16:creationId xmlns:a16="http://schemas.microsoft.com/office/drawing/2014/main" id="{FA74352E-F3A5-A06C-8247-CBB1F1673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458" y="2984565"/>
            <a:ext cx="1295844" cy="15345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B43EC47-2160-2760-69A3-9E005CA296F5}"/>
              </a:ext>
            </a:extLst>
          </p:cNvPr>
          <p:cNvSpPr txBox="1"/>
          <p:nvPr/>
        </p:nvSpPr>
        <p:spPr>
          <a:xfrm>
            <a:off x="2038865" y="3130329"/>
            <a:ext cx="7404771" cy="1107996"/>
          </a:xfrm>
          <a:prstGeom prst="rect">
            <a:avLst/>
          </a:prstGeom>
          <a:noFill/>
        </p:spPr>
        <p:txBody>
          <a:bodyPr wrap="square" rtlCol="0">
            <a:spAutoFit/>
          </a:bodyPr>
          <a:lstStyle/>
          <a:p>
            <a:r>
              <a:rPr lang="en-GB" sz="2200" dirty="0">
                <a:latin typeface="Raleway" panose="020B0503030101060003" pitchFamily="34" charset="0"/>
              </a:rPr>
              <a:t>Steven Spielberg, film director</a:t>
            </a:r>
          </a:p>
          <a:p>
            <a:r>
              <a:rPr lang="en-GB" sz="2200" dirty="0">
                <a:latin typeface="Raleway" panose="020B0503030101060003" pitchFamily="34" charset="0"/>
              </a:rPr>
              <a:t>Went to California State University</a:t>
            </a:r>
          </a:p>
          <a:p>
            <a:r>
              <a:rPr lang="en-GB" sz="2200" dirty="0">
                <a:latin typeface="Raleway" panose="020B0503030101060003" pitchFamily="34" charset="0"/>
              </a:rPr>
              <a:t>Gained his degree in film and electronic arts age 55</a:t>
            </a:r>
          </a:p>
        </p:txBody>
      </p:sp>
      <p:pic>
        <p:nvPicPr>
          <p:cNvPr id="1026" name="Picture 2" descr="Lenny Henry - Rotten Tomatoes">
            <a:extLst>
              <a:ext uri="{FF2B5EF4-FFF2-40B4-BE49-F238E27FC236}">
                <a16:creationId xmlns:a16="http://schemas.microsoft.com/office/drawing/2014/main" id="{7C778425-43BE-9878-6509-F67885F5D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458" y="4633756"/>
            <a:ext cx="1295844" cy="17300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8480559-21DA-9842-7AA3-4C17D71B4F34}"/>
              </a:ext>
            </a:extLst>
          </p:cNvPr>
          <p:cNvSpPr txBox="1"/>
          <p:nvPr/>
        </p:nvSpPr>
        <p:spPr>
          <a:xfrm>
            <a:off x="2038865" y="4775490"/>
            <a:ext cx="9038994" cy="1446550"/>
          </a:xfrm>
          <a:prstGeom prst="rect">
            <a:avLst/>
          </a:prstGeom>
          <a:noFill/>
        </p:spPr>
        <p:txBody>
          <a:bodyPr wrap="square" rtlCol="0">
            <a:spAutoFit/>
          </a:bodyPr>
          <a:lstStyle/>
          <a:p>
            <a:r>
              <a:rPr lang="en-GB" sz="2200" dirty="0">
                <a:latin typeface="Raleway" panose="020B0503030101060003" pitchFamily="34" charset="0"/>
              </a:rPr>
              <a:t>Lenny Henry, actor, comedian, presenter and writer</a:t>
            </a:r>
          </a:p>
          <a:p>
            <a:r>
              <a:rPr lang="en-GB" sz="2200" dirty="0">
                <a:latin typeface="Raleway" panose="020B0503030101060003" pitchFamily="34" charset="0"/>
              </a:rPr>
              <a:t>Gained his English Literature degree from the Open University in 2007</a:t>
            </a:r>
          </a:p>
          <a:p>
            <a:r>
              <a:rPr lang="en-GB" sz="2200" dirty="0">
                <a:latin typeface="Raleway" panose="020B0503030101060003" pitchFamily="34" charset="0"/>
              </a:rPr>
              <a:t>Then gained his Masters degree in Screenwriting, followed by a PhD</a:t>
            </a:r>
          </a:p>
        </p:txBody>
      </p:sp>
    </p:spTree>
    <p:extLst>
      <p:ext uri="{BB962C8B-B14F-4D97-AF65-F5344CB8AC3E}">
        <p14:creationId xmlns:p14="http://schemas.microsoft.com/office/powerpoint/2010/main" val="3301597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www.ucas.com/careers-advice</a:t>
            </a:r>
          </a:p>
        </p:txBody>
      </p:sp>
      <p:sp>
        <p:nvSpPr>
          <p:cNvPr id="5" name="TextBox 4">
            <a:extLst>
              <a:ext uri="{FF2B5EF4-FFF2-40B4-BE49-F238E27FC236}">
                <a16:creationId xmlns:a16="http://schemas.microsoft.com/office/drawing/2014/main" id="{E42593F2-3E1C-DD2D-6CFB-F96834E76CAE}"/>
              </a:ext>
            </a:extLst>
          </p:cNvPr>
          <p:cNvSpPr txBox="1"/>
          <p:nvPr/>
        </p:nvSpPr>
        <p:spPr>
          <a:xfrm>
            <a:off x="-730684" y="1474417"/>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6" name="Picture 5">
            <a:extLst>
              <a:ext uri="{FF2B5EF4-FFF2-40B4-BE49-F238E27FC236}">
                <a16:creationId xmlns:a16="http://schemas.microsoft.com/office/drawing/2014/main" id="{FE19C58A-0B2A-D74A-0B42-C1890658A20C}"/>
              </a:ext>
            </a:extLst>
          </p:cNvPr>
          <p:cNvPicPr>
            <a:picLocks noChangeAspect="1"/>
          </p:cNvPicPr>
          <p:nvPr/>
        </p:nvPicPr>
        <p:blipFill>
          <a:blip r:embed="rId3"/>
          <a:stretch>
            <a:fillRect/>
          </a:stretch>
        </p:blipFill>
        <p:spPr>
          <a:xfrm>
            <a:off x="383458" y="1392493"/>
            <a:ext cx="10746259" cy="4831253"/>
          </a:xfrm>
          <a:prstGeom prst="rect">
            <a:avLst/>
          </a:prstGeom>
        </p:spPr>
      </p:pic>
      <p:sp>
        <p:nvSpPr>
          <p:cNvPr id="8" name="Content Placeholder 7">
            <a:extLst>
              <a:ext uri="{FF2B5EF4-FFF2-40B4-BE49-F238E27FC236}">
                <a16:creationId xmlns:a16="http://schemas.microsoft.com/office/drawing/2014/main" id="{337C9E94-68B1-5FF4-0E62-CF0D49A91A61}"/>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735712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5A96A5-049A-3E94-7790-2598A7430621}"/>
              </a:ext>
            </a:extLst>
          </p:cNvPr>
          <p:cNvSpPr txBox="1">
            <a:spLocks/>
          </p:cNvSpPr>
          <p:nvPr/>
        </p:nvSpPr>
        <p:spPr>
          <a:xfrm>
            <a:off x="791765" y="811122"/>
            <a:ext cx="10608469" cy="5282900"/>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r>
              <a:rPr lang="en-US" sz="10000" dirty="0">
                <a:solidFill>
                  <a:schemeClr val="tx1"/>
                </a:solidFill>
                <a:latin typeface="Raleway"/>
              </a:rPr>
              <a:t>What your children can do now/next</a:t>
            </a:r>
            <a:endParaRPr lang="en-GB" sz="10000" dirty="0">
              <a:solidFill>
                <a:schemeClr val="tx1"/>
              </a:solidFill>
              <a:latin typeface="Raleway"/>
            </a:endParaRPr>
          </a:p>
        </p:txBody>
      </p:sp>
    </p:spTree>
    <p:extLst>
      <p:ext uri="{BB962C8B-B14F-4D97-AF65-F5344CB8AC3E}">
        <p14:creationId xmlns:p14="http://schemas.microsoft.com/office/powerpoint/2010/main" val="3736838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What they can do now/next</a:t>
            </a:r>
          </a:p>
        </p:txBody>
      </p:sp>
      <p:sp>
        <p:nvSpPr>
          <p:cNvPr id="5" name="TextBox 4">
            <a:extLst>
              <a:ext uri="{FF2B5EF4-FFF2-40B4-BE49-F238E27FC236}">
                <a16:creationId xmlns:a16="http://schemas.microsoft.com/office/drawing/2014/main" id="{E42593F2-3E1C-DD2D-6CFB-F96834E76CAE}"/>
              </a:ext>
            </a:extLst>
          </p:cNvPr>
          <p:cNvSpPr txBox="1"/>
          <p:nvPr/>
        </p:nvSpPr>
        <p:spPr>
          <a:xfrm>
            <a:off x="-730684" y="1474417"/>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7D1C443D-7241-D92A-37EF-C0B4AD262D5E}"/>
              </a:ext>
            </a:extLst>
          </p:cNvPr>
          <p:cNvSpPr txBox="1"/>
          <p:nvPr/>
        </p:nvSpPr>
        <p:spPr>
          <a:xfrm>
            <a:off x="383458" y="1373328"/>
            <a:ext cx="6400176" cy="4832092"/>
          </a:xfrm>
          <a:prstGeom prst="rect">
            <a:avLst/>
          </a:prstGeom>
          <a:noFill/>
        </p:spPr>
        <p:txBody>
          <a:bodyPr wrap="square" rtlCol="0">
            <a:spAutoFit/>
          </a:bodyPr>
          <a:lstStyle/>
          <a:p>
            <a:r>
              <a:rPr lang="en-GB" sz="2200" dirty="0">
                <a:latin typeface="Raleway" panose="020B0503030101060003" pitchFamily="34" charset="0"/>
              </a:rPr>
              <a:t>Explore post-16 options, post-18 options and career options.  The National Careers Service have a great quiz to help them narrow down suitable careers and courses.</a:t>
            </a:r>
          </a:p>
          <a:p>
            <a:endParaRPr lang="en-GB" sz="2200" dirty="0">
              <a:latin typeface="Raleway" panose="020B0503030101060003" pitchFamily="34" charset="0"/>
            </a:endParaRPr>
          </a:p>
          <a:p>
            <a:r>
              <a:rPr lang="en-GB" sz="2200" dirty="0">
                <a:latin typeface="Raleway" panose="020B0503030101060003" pitchFamily="34" charset="0"/>
              </a:rPr>
              <a:t>Make the most of work experience opportunities to make their applications strong.</a:t>
            </a:r>
          </a:p>
          <a:p>
            <a:endParaRPr lang="en-GB" sz="2200" dirty="0">
              <a:latin typeface="Raleway" panose="020B0503030101060003" pitchFamily="34" charset="0"/>
            </a:endParaRPr>
          </a:p>
          <a:p>
            <a:r>
              <a:rPr lang="en-GB" sz="2200" dirty="0">
                <a:latin typeface="Raleway" panose="020B0503030101060003" pitchFamily="34" charset="0"/>
              </a:rPr>
              <a:t>Attend Careers/HE Fairs at their school and college and make the most of being able to ask questions of employers and education providers.</a:t>
            </a:r>
          </a:p>
          <a:p>
            <a:endParaRPr lang="en-GB" sz="2200" dirty="0">
              <a:latin typeface="Raleway" panose="020B0503030101060003" pitchFamily="34" charset="0"/>
            </a:endParaRPr>
          </a:p>
          <a:p>
            <a:r>
              <a:rPr lang="en-GB" sz="2200" dirty="0">
                <a:latin typeface="Raleway" panose="020B0503030101060003" pitchFamily="34" charset="0"/>
              </a:rPr>
              <a:t>Get a part-time job or undertake volunteering.</a:t>
            </a:r>
          </a:p>
        </p:txBody>
      </p:sp>
      <p:pic>
        <p:nvPicPr>
          <p:cNvPr id="9" name="Picture 8">
            <a:extLst>
              <a:ext uri="{FF2B5EF4-FFF2-40B4-BE49-F238E27FC236}">
                <a16:creationId xmlns:a16="http://schemas.microsoft.com/office/drawing/2014/main" id="{850E27CB-A937-1CC3-595D-E64AAA28417E}"/>
              </a:ext>
            </a:extLst>
          </p:cNvPr>
          <p:cNvPicPr>
            <a:picLocks noChangeAspect="1"/>
          </p:cNvPicPr>
          <p:nvPr/>
        </p:nvPicPr>
        <p:blipFill>
          <a:blip r:embed="rId3"/>
          <a:stretch>
            <a:fillRect/>
          </a:stretch>
        </p:blipFill>
        <p:spPr>
          <a:xfrm>
            <a:off x="6783634" y="1373328"/>
            <a:ext cx="5184258" cy="4730910"/>
          </a:xfrm>
          <a:prstGeom prst="rect">
            <a:avLst/>
          </a:prstGeom>
        </p:spPr>
      </p:pic>
    </p:spTree>
    <p:extLst>
      <p:ext uri="{BB962C8B-B14F-4D97-AF65-F5344CB8AC3E}">
        <p14:creationId xmlns:p14="http://schemas.microsoft.com/office/powerpoint/2010/main" val="62449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Keeping their options open</a:t>
            </a:r>
          </a:p>
        </p:txBody>
      </p:sp>
      <p:sp>
        <p:nvSpPr>
          <p:cNvPr id="5" name="TextBox 4">
            <a:extLst>
              <a:ext uri="{FF2B5EF4-FFF2-40B4-BE49-F238E27FC236}">
                <a16:creationId xmlns:a16="http://schemas.microsoft.com/office/drawing/2014/main" id="{E42593F2-3E1C-DD2D-6CFB-F96834E76CAE}"/>
              </a:ext>
            </a:extLst>
          </p:cNvPr>
          <p:cNvSpPr txBox="1"/>
          <p:nvPr/>
        </p:nvSpPr>
        <p:spPr>
          <a:xfrm>
            <a:off x="-730684" y="1474417"/>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Shape 38">
            <a:extLst>
              <a:ext uri="{FF2B5EF4-FFF2-40B4-BE49-F238E27FC236}">
                <a16:creationId xmlns:a16="http://schemas.microsoft.com/office/drawing/2014/main" id="{89F20484-6035-080E-0C02-AB62D3B8CCCF}"/>
              </a:ext>
            </a:extLst>
          </p:cNvPr>
          <p:cNvSpPr/>
          <p:nvPr/>
        </p:nvSpPr>
        <p:spPr>
          <a:xfrm>
            <a:off x="537369" y="1687285"/>
            <a:ext cx="11160646" cy="3585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pPr>
              <a:spcBef>
                <a:spcPts val="800"/>
              </a:spcBef>
            </a:pPr>
            <a:endParaRPr lang="en-GB" sz="2400" dirty="0">
              <a:solidFill>
                <a:srgbClr val="53585F"/>
              </a:solidFill>
              <a:latin typeface="Raleway" panose="020B0503030101060003" pitchFamily="34" charset="0"/>
              <a:ea typeface="Calibri" charset="0"/>
              <a:cs typeface="Calibri" charset="0"/>
            </a:endParaRPr>
          </a:p>
          <a:p>
            <a:pPr marL="285750" indent="-285750">
              <a:spcAft>
                <a:spcPts val="1200"/>
              </a:spcAft>
              <a:buFont typeface="Arial" panose="020B0604020202020204" pitchFamily="34" charset="0"/>
              <a:buChar char="•"/>
            </a:pPr>
            <a:r>
              <a:rPr lang="en-GB" sz="3000" dirty="0">
                <a:solidFill>
                  <a:srgbClr val="53585F"/>
                </a:solidFill>
                <a:latin typeface="Raleway" panose="020B0503030101060003" pitchFamily="34" charset="0"/>
              </a:rPr>
              <a:t>They should do research and narrow down their choices</a:t>
            </a:r>
          </a:p>
          <a:p>
            <a:pPr marL="742950" lvl="1" indent="-285750">
              <a:spcAft>
                <a:spcPts val="1200"/>
              </a:spcAft>
              <a:buFont typeface="Arial" panose="020B0604020202020204" pitchFamily="34" charset="0"/>
              <a:buChar char="•"/>
            </a:pPr>
            <a:r>
              <a:rPr lang="en-GB" sz="3000" dirty="0">
                <a:solidFill>
                  <a:srgbClr val="53585F"/>
                </a:solidFill>
                <a:latin typeface="Raleway" panose="020B0503030101060003" pitchFamily="34" charset="0"/>
              </a:rPr>
              <a:t>(Visit sixth form colleges and plan best case scenario and back up options)</a:t>
            </a:r>
          </a:p>
          <a:p>
            <a:pPr marL="285750" indent="-285750">
              <a:spcAft>
                <a:spcPts val="1200"/>
              </a:spcAft>
              <a:buFont typeface="Arial" panose="020B0604020202020204" pitchFamily="34" charset="0"/>
              <a:buChar char="•"/>
            </a:pPr>
            <a:r>
              <a:rPr lang="en-GB" sz="3000" dirty="0">
                <a:solidFill>
                  <a:srgbClr val="53585F"/>
                </a:solidFill>
                <a:latin typeface="Raleway" panose="020B0503030101060003" pitchFamily="34" charset="0"/>
              </a:rPr>
              <a:t>BUT they can pursue more than one option/route</a:t>
            </a:r>
          </a:p>
          <a:p>
            <a:pPr marL="742950" lvl="1" indent="-285750">
              <a:spcAft>
                <a:spcPts val="1200"/>
              </a:spcAft>
              <a:buFont typeface="Arial" panose="020B0604020202020204" pitchFamily="34" charset="0"/>
              <a:buChar char="•"/>
            </a:pPr>
            <a:r>
              <a:rPr lang="en-GB" sz="3000" dirty="0">
                <a:solidFill>
                  <a:srgbClr val="53585F"/>
                </a:solidFill>
                <a:latin typeface="Raleway" panose="020B0503030101060003" pitchFamily="34" charset="0"/>
              </a:rPr>
              <a:t>University AND apprenticeship applications</a:t>
            </a:r>
          </a:p>
          <a:p>
            <a:pPr marL="742950" lvl="1" indent="-285750">
              <a:spcAft>
                <a:spcPts val="1200"/>
              </a:spcAft>
              <a:buFont typeface="Arial" panose="020B0604020202020204" pitchFamily="34" charset="0"/>
              <a:buChar char="•"/>
            </a:pPr>
            <a:r>
              <a:rPr lang="en-GB" sz="3000" dirty="0">
                <a:solidFill>
                  <a:srgbClr val="53585F"/>
                </a:solidFill>
                <a:latin typeface="Raleway" panose="020B0503030101060003" pitchFamily="34" charset="0"/>
              </a:rPr>
              <a:t>Consider a gap year AND apply to university</a:t>
            </a:r>
          </a:p>
          <a:p>
            <a:pPr marL="285750" indent="-285750">
              <a:buFont typeface="Arial" panose="020B0604020202020204" pitchFamily="34" charset="0"/>
              <a:buChar char="•"/>
            </a:pPr>
            <a:endParaRPr lang="en-GB" sz="3000" dirty="0">
              <a:solidFill>
                <a:srgbClr val="53585F"/>
              </a:solidFill>
              <a:latin typeface="Raleway" panose="020B0503030101060003" pitchFamily="34" charset="0"/>
              <a:cs typeface="Calibri" panose="020F0502020204030204" pitchFamily="34" charset="0"/>
            </a:endParaRPr>
          </a:p>
          <a:p>
            <a:pPr marL="285750" indent="-285750">
              <a:buFont typeface="Arial" panose="020B0604020202020204" pitchFamily="34" charset="0"/>
              <a:buChar char="•"/>
            </a:pPr>
            <a:endParaRPr lang="en-GB" sz="3000" dirty="0">
              <a:solidFill>
                <a:srgbClr val="53585F"/>
              </a:solidFill>
              <a:latin typeface="Raleway" panose="020B0503030101060003" pitchFamily="34" charset="0"/>
              <a:cs typeface="Calibri" panose="020F0502020204030204" pitchFamily="34" charset="0"/>
            </a:endParaRPr>
          </a:p>
          <a:p>
            <a:pPr>
              <a:spcBef>
                <a:spcPts val="800"/>
              </a:spcBef>
            </a:pPr>
            <a:endParaRPr lang="en-GB" sz="2000" dirty="0">
              <a:solidFill>
                <a:srgbClr val="53585F"/>
              </a:solidFill>
              <a:latin typeface="Raleway" panose="020B0503030101060003" pitchFamily="34" charset="0"/>
              <a:ea typeface="Calibri" charset="0"/>
              <a:cs typeface="Calibri" charset="0"/>
            </a:endParaRPr>
          </a:p>
        </p:txBody>
      </p:sp>
    </p:spTree>
    <p:extLst>
      <p:ext uri="{BB962C8B-B14F-4D97-AF65-F5344CB8AC3E}">
        <p14:creationId xmlns:p14="http://schemas.microsoft.com/office/powerpoint/2010/main" val="2382179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614524"/>
            <a:ext cx="9497961" cy="429189"/>
          </a:xfrm>
        </p:spPr>
        <p:txBody>
          <a:bodyPr/>
          <a:lstStyle/>
          <a:p>
            <a:r>
              <a:rPr lang="en-US" sz="4000" dirty="0"/>
              <a:t>Remember </a:t>
            </a:r>
            <a:r>
              <a:rPr lang="en-US" sz="4000" dirty="0">
                <a:hlinkClick r:id="rId3"/>
              </a:rPr>
              <a:t>www.ucas.com</a:t>
            </a:r>
            <a:r>
              <a:rPr lang="en-US" sz="4000" dirty="0"/>
              <a:t> for advice about all their options</a:t>
            </a:r>
          </a:p>
        </p:txBody>
      </p:sp>
      <p:sp>
        <p:nvSpPr>
          <p:cNvPr id="5" name="TextBox 4">
            <a:extLst>
              <a:ext uri="{FF2B5EF4-FFF2-40B4-BE49-F238E27FC236}">
                <a16:creationId xmlns:a16="http://schemas.microsoft.com/office/drawing/2014/main" id="{E42593F2-3E1C-DD2D-6CFB-F96834E76CAE}"/>
              </a:ext>
            </a:extLst>
          </p:cNvPr>
          <p:cNvSpPr txBox="1"/>
          <p:nvPr/>
        </p:nvSpPr>
        <p:spPr>
          <a:xfrm>
            <a:off x="-730684" y="1474417"/>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Picture 7">
            <a:extLst>
              <a:ext uri="{FF2B5EF4-FFF2-40B4-BE49-F238E27FC236}">
                <a16:creationId xmlns:a16="http://schemas.microsoft.com/office/drawing/2014/main" id="{A07A72FB-0509-ADB9-C6A5-B33CD02053BA}"/>
              </a:ext>
            </a:extLst>
          </p:cNvPr>
          <p:cNvPicPr>
            <a:picLocks noChangeAspect="1"/>
          </p:cNvPicPr>
          <p:nvPr/>
        </p:nvPicPr>
        <p:blipFill>
          <a:blip r:embed="rId4"/>
          <a:stretch>
            <a:fillRect/>
          </a:stretch>
        </p:blipFill>
        <p:spPr>
          <a:xfrm>
            <a:off x="673443" y="2221996"/>
            <a:ext cx="10845114" cy="3010285"/>
          </a:xfrm>
          <a:prstGeom prst="rect">
            <a:avLst/>
          </a:prstGeom>
        </p:spPr>
      </p:pic>
    </p:spTree>
    <p:extLst>
      <p:ext uri="{BB962C8B-B14F-4D97-AF65-F5344CB8AC3E}">
        <p14:creationId xmlns:p14="http://schemas.microsoft.com/office/powerpoint/2010/main" val="2352426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Other great websites</a:t>
            </a:r>
          </a:p>
        </p:txBody>
      </p:sp>
      <p:sp>
        <p:nvSpPr>
          <p:cNvPr id="5" name="TextBox 4">
            <a:extLst>
              <a:ext uri="{FF2B5EF4-FFF2-40B4-BE49-F238E27FC236}">
                <a16:creationId xmlns:a16="http://schemas.microsoft.com/office/drawing/2014/main" id="{E42593F2-3E1C-DD2D-6CFB-F96834E76CAE}"/>
              </a:ext>
            </a:extLst>
          </p:cNvPr>
          <p:cNvSpPr txBox="1"/>
          <p:nvPr/>
        </p:nvSpPr>
        <p:spPr>
          <a:xfrm>
            <a:off x="-730684" y="1474417"/>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06D10610-BA90-85A0-351C-E29D971FFCAF}"/>
              </a:ext>
            </a:extLst>
          </p:cNvPr>
          <p:cNvSpPr txBox="1"/>
          <p:nvPr/>
        </p:nvSpPr>
        <p:spPr>
          <a:xfrm>
            <a:off x="383458" y="1632839"/>
            <a:ext cx="11374373" cy="3631763"/>
          </a:xfrm>
          <a:prstGeom prst="rect">
            <a:avLst/>
          </a:prstGeom>
        </p:spPr>
        <p:txBody>
          <a:bodyPr wrap="square" rtlCol="0">
            <a:spAutoFit/>
          </a:bodyPr>
          <a:lstStyle/>
          <a:p>
            <a:pPr>
              <a:spcAft>
                <a:spcPts val="1200"/>
              </a:spcAft>
              <a:buClr>
                <a:schemeClr val="bg1">
                  <a:lumMod val="75000"/>
                  <a:lumOff val="25000"/>
                </a:schemeClr>
              </a:buClr>
            </a:pPr>
            <a:r>
              <a:rPr lang="en-GB" sz="2000" dirty="0">
                <a:solidFill>
                  <a:srgbClr val="53585F"/>
                </a:solidFill>
                <a:latin typeface="Raleway"/>
                <a:cs typeface="Calibri" pitchFamily="34" charset="0"/>
              </a:rPr>
              <a:t>Prospects – </a:t>
            </a:r>
            <a:r>
              <a:rPr lang="en-GB" sz="2000" dirty="0">
                <a:solidFill>
                  <a:srgbClr val="53585F"/>
                </a:solidFill>
                <a:latin typeface="Raleway"/>
                <a:cs typeface="Calibri" pitchFamily="34" charset="0"/>
                <a:hlinkClick r:id="rId3"/>
              </a:rPr>
              <a:t>www.prospects.ac.uk</a:t>
            </a:r>
            <a:endParaRPr lang="en-GB" sz="2000" dirty="0">
              <a:solidFill>
                <a:srgbClr val="53585F"/>
              </a:solidFill>
              <a:latin typeface="Raleway"/>
              <a:cs typeface="Calibri" pitchFamily="34" charset="0"/>
            </a:endParaRPr>
          </a:p>
          <a:p>
            <a:pPr>
              <a:spcAft>
                <a:spcPts val="1200"/>
              </a:spcAft>
              <a:buClr>
                <a:schemeClr val="bg1">
                  <a:lumMod val="75000"/>
                  <a:lumOff val="25000"/>
                </a:schemeClr>
              </a:buClr>
            </a:pPr>
            <a:r>
              <a:rPr lang="en-GB" sz="2000" dirty="0">
                <a:solidFill>
                  <a:srgbClr val="53585F"/>
                </a:solidFill>
                <a:latin typeface="Raleway"/>
                <a:cs typeface="Calibri" pitchFamily="34" charset="0"/>
              </a:rPr>
              <a:t>Discover Uni – </a:t>
            </a:r>
            <a:r>
              <a:rPr lang="en-GB" sz="2000" dirty="0">
                <a:solidFill>
                  <a:srgbClr val="53585F"/>
                </a:solidFill>
                <a:latin typeface="Raleway"/>
                <a:cs typeface="Calibri" pitchFamily="34" charset="0"/>
                <a:hlinkClick r:id="rId4"/>
              </a:rPr>
              <a:t>www.discoveruni.gov.uk</a:t>
            </a:r>
            <a:endParaRPr lang="en-GB" sz="2000" dirty="0">
              <a:solidFill>
                <a:srgbClr val="53585F"/>
              </a:solidFill>
              <a:latin typeface="Raleway"/>
              <a:cs typeface="Calibri" pitchFamily="34" charset="0"/>
            </a:endParaRPr>
          </a:p>
          <a:p>
            <a:pPr>
              <a:spcAft>
                <a:spcPts val="1200"/>
              </a:spcAft>
              <a:buClr>
                <a:schemeClr val="bg1">
                  <a:lumMod val="75000"/>
                  <a:lumOff val="25000"/>
                </a:schemeClr>
              </a:buClr>
            </a:pPr>
            <a:r>
              <a:rPr lang="en-GB" sz="2000" dirty="0">
                <a:solidFill>
                  <a:srgbClr val="53585F"/>
                </a:solidFill>
                <a:latin typeface="Raleway"/>
                <a:cs typeface="Calibri" pitchFamily="34" charset="0"/>
              </a:rPr>
              <a:t>The Student Room – </a:t>
            </a:r>
            <a:r>
              <a:rPr lang="en-GB" sz="2000" dirty="0">
                <a:solidFill>
                  <a:srgbClr val="53585F"/>
                </a:solidFill>
                <a:latin typeface="Raleway"/>
                <a:cs typeface="Calibri" pitchFamily="34" charset="0"/>
                <a:hlinkClick r:id="rId5"/>
              </a:rPr>
              <a:t>www.thestudentroom.co.uk</a:t>
            </a:r>
            <a:r>
              <a:rPr lang="en-GB" sz="2000" dirty="0">
                <a:solidFill>
                  <a:srgbClr val="53585F"/>
                </a:solidFill>
                <a:latin typeface="Raleway"/>
                <a:cs typeface="Calibri" pitchFamily="34" charset="0"/>
              </a:rPr>
              <a:t> </a:t>
            </a:r>
          </a:p>
          <a:p>
            <a:pPr>
              <a:spcAft>
                <a:spcPts val="1200"/>
              </a:spcAft>
              <a:buClr>
                <a:schemeClr val="bg1">
                  <a:lumMod val="75000"/>
                  <a:lumOff val="25000"/>
                </a:schemeClr>
              </a:buClr>
            </a:pPr>
            <a:r>
              <a:rPr lang="en-GB" sz="2000" dirty="0">
                <a:solidFill>
                  <a:srgbClr val="53585F"/>
                </a:solidFill>
                <a:latin typeface="Raleway"/>
                <a:cs typeface="Calibri" pitchFamily="34" charset="0"/>
              </a:rPr>
              <a:t>Martin Lewis/Money Saving Expert – </a:t>
            </a:r>
            <a:r>
              <a:rPr lang="en-GB" sz="2000" dirty="0">
                <a:solidFill>
                  <a:srgbClr val="53585F"/>
                </a:solidFill>
                <a:latin typeface="Raleway"/>
                <a:cs typeface="Calibri" pitchFamily="34" charset="0"/>
                <a:hlinkClick r:id="rId6"/>
              </a:rPr>
              <a:t>www.moneysavingexpert.com/students</a:t>
            </a:r>
            <a:endParaRPr lang="en-GB" sz="2000" dirty="0">
              <a:solidFill>
                <a:srgbClr val="53585F"/>
              </a:solidFill>
              <a:latin typeface="Raleway"/>
              <a:cs typeface="Calibri" pitchFamily="34" charset="0"/>
            </a:endParaRPr>
          </a:p>
          <a:p>
            <a:pPr>
              <a:spcAft>
                <a:spcPts val="1200"/>
              </a:spcAft>
              <a:buClr>
                <a:schemeClr val="bg1">
                  <a:lumMod val="75000"/>
                  <a:lumOff val="25000"/>
                </a:schemeClr>
              </a:buClr>
            </a:pPr>
            <a:r>
              <a:rPr lang="en-GB" sz="2000" dirty="0">
                <a:solidFill>
                  <a:srgbClr val="575757"/>
                </a:solidFill>
                <a:latin typeface="Raleway" panose="020B0503030101060003" pitchFamily="34" charset="0"/>
              </a:rPr>
              <a:t>National Careers Service Skills Assessment – </a:t>
            </a:r>
            <a:r>
              <a:rPr lang="en-GB" sz="2000" dirty="0">
                <a:solidFill>
                  <a:srgbClr val="575757"/>
                </a:solidFill>
                <a:latin typeface="Raleway" panose="020B0503030101060003" pitchFamily="34" charset="0"/>
                <a:hlinkClick r:id="rId7"/>
              </a:rPr>
              <a:t>www.nationalcareers.service.gov.uk/skills-assessment</a:t>
            </a:r>
            <a:endParaRPr lang="en-GB" sz="2000" dirty="0">
              <a:solidFill>
                <a:srgbClr val="575757"/>
              </a:solidFill>
              <a:latin typeface="Raleway" panose="020B0503030101060003" pitchFamily="34" charset="0"/>
            </a:endParaRPr>
          </a:p>
          <a:p>
            <a:pPr>
              <a:spcAft>
                <a:spcPts val="1200"/>
              </a:spcAft>
              <a:buClr>
                <a:schemeClr val="bg1">
                  <a:lumMod val="75000"/>
                  <a:lumOff val="25000"/>
                </a:schemeClr>
              </a:buClr>
            </a:pPr>
            <a:r>
              <a:rPr lang="en-GB" sz="2000" dirty="0">
                <a:solidFill>
                  <a:srgbClr val="575757"/>
                </a:solidFill>
                <a:latin typeface="Raleway" panose="020B0503030101060003" pitchFamily="34" charset="0"/>
              </a:rPr>
              <a:t>University of Winchester Information for Parents and Carers - </a:t>
            </a:r>
            <a:r>
              <a:rPr lang="en-GB" sz="2000" dirty="0">
                <a:solidFill>
                  <a:srgbClr val="575757"/>
                </a:solidFill>
                <a:latin typeface="Raleway" panose="020B0503030101060003" pitchFamily="34" charset="0"/>
                <a:hlinkClick r:id="rId8"/>
              </a:rPr>
              <a:t>www.winchester.ac.uk/accommodation-and-winchester-life/student-life/information-for-parents-and-carers-/</a:t>
            </a:r>
            <a:endParaRPr lang="en-GB" sz="2000" dirty="0">
              <a:solidFill>
                <a:srgbClr val="575757"/>
              </a:solidFill>
              <a:latin typeface="Raleway" panose="020B0503030101060003" pitchFamily="34" charset="0"/>
            </a:endParaRPr>
          </a:p>
        </p:txBody>
      </p:sp>
    </p:spTree>
    <p:extLst>
      <p:ext uri="{BB962C8B-B14F-4D97-AF65-F5344CB8AC3E}">
        <p14:creationId xmlns:p14="http://schemas.microsoft.com/office/powerpoint/2010/main" val="2369784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F0B3-B2DE-DFF0-E5F8-AF3342CDDE81}"/>
              </a:ext>
            </a:extLst>
          </p:cNvPr>
          <p:cNvSpPr>
            <a:spLocks noGrp="1"/>
          </p:cNvSpPr>
          <p:nvPr>
            <p:ph type="title"/>
          </p:nvPr>
        </p:nvSpPr>
        <p:spPr>
          <a:xfrm>
            <a:off x="385978" y="250260"/>
            <a:ext cx="9497961" cy="429189"/>
          </a:xfrm>
        </p:spPr>
        <p:txBody>
          <a:bodyPr/>
          <a:lstStyle/>
          <a:p>
            <a:r>
              <a:rPr lang="en-GB"/>
              <a:t>Find out more</a:t>
            </a:r>
          </a:p>
        </p:txBody>
      </p:sp>
      <p:pic>
        <p:nvPicPr>
          <p:cNvPr id="4" name="Picture 3" descr="A qr code with a purple and black design&#10;&#10;Description automatically generated">
            <a:extLst>
              <a:ext uri="{FF2B5EF4-FFF2-40B4-BE49-F238E27FC236}">
                <a16:creationId xmlns:a16="http://schemas.microsoft.com/office/drawing/2014/main" id="{9E6A8425-1060-2037-C9A4-4AE1EDC5D737}"/>
              </a:ext>
            </a:extLst>
          </p:cNvPr>
          <p:cNvPicPr>
            <a:picLocks noChangeAspect="1"/>
          </p:cNvPicPr>
          <p:nvPr/>
        </p:nvPicPr>
        <p:blipFill>
          <a:blip r:embed="rId4"/>
          <a:stretch>
            <a:fillRect/>
          </a:stretch>
        </p:blipFill>
        <p:spPr>
          <a:xfrm>
            <a:off x="442372" y="3742724"/>
            <a:ext cx="2030070" cy="2582925"/>
          </a:xfrm>
          <a:prstGeom prst="rect">
            <a:avLst/>
          </a:prstGeom>
        </p:spPr>
      </p:pic>
      <p:pic>
        <p:nvPicPr>
          <p:cNvPr id="5" name="Picture 4" descr="A qr code with a purple and black design&#10;&#10;Description automatically generated">
            <a:extLst>
              <a:ext uri="{FF2B5EF4-FFF2-40B4-BE49-F238E27FC236}">
                <a16:creationId xmlns:a16="http://schemas.microsoft.com/office/drawing/2014/main" id="{D9F2DBCA-24BD-B154-E3D7-B16A9B77D0B1}"/>
              </a:ext>
            </a:extLst>
          </p:cNvPr>
          <p:cNvPicPr>
            <a:picLocks noChangeAspect="1"/>
          </p:cNvPicPr>
          <p:nvPr/>
        </p:nvPicPr>
        <p:blipFill>
          <a:blip r:embed="rId4"/>
          <a:stretch>
            <a:fillRect/>
          </a:stretch>
        </p:blipFill>
        <p:spPr>
          <a:xfrm>
            <a:off x="442372" y="933330"/>
            <a:ext cx="2030070" cy="2582925"/>
          </a:xfrm>
          <a:prstGeom prst="rect">
            <a:avLst/>
          </a:prstGeom>
        </p:spPr>
      </p:pic>
      <p:grpSp>
        <p:nvGrpSpPr>
          <p:cNvPr id="13" name="Group 12">
            <a:extLst>
              <a:ext uri="{FF2B5EF4-FFF2-40B4-BE49-F238E27FC236}">
                <a16:creationId xmlns:a16="http://schemas.microsoft.com/office/drawing/2014/main" id="{56FAE4B9-8D8A-3862-BA9F-02C51D5806B4}"/>
              </a:ext>
            </a:extLst>
          </p:cNvPr>
          <p:cNvGrpSpPr/>
          <p:nvPr/>
        </p:nvGrpSpPr>
        <p:grpSpPr>
          <a:xfrm>
            <a:off x="10305403" y="1146404"/>
            <a:ext cx="1546801" cy="1095967"/>
            <a:chOff x="12705833" y="1930730"/>
            <a:chExt cx="1546801" cy="1095967"/>
          </a:xfrm>
        </p:grpSpPr>
        <p:pic>
          <p:nvPicPr>
            <p:cNvPr id="8" name="Picture 7" descr="A purple camera logo&#10;&#10;Description automatically generated">
              <a:extLst>
                <a:ext uri="{FF2B5EF4-FFF2-40B4-BE49-F238E27FC236}">
                  <a16:creationId xmlns:a16="http://schemas.microsoft.com/office/drawing/2014/main" id="{B28A560D-7646-7022-1EF7-23BC5694444B}"/>
                </a:ext>
              </a:extLst>
            </p:cNvPr>
            <p:cNvPicPr>
              <a:picLocks noChangeAspect="1"/>
            </p:cNvPicPr>
            <p:nvPr/>
          </p:nvPicPr>
          <p:blipFill>
            <a:blip r:embed="rId5"/>
            <a:stretch>
              <a:fillRect/>
            </a:stretch>
          </p:blipFill>
          <p:spPr>
            <a:xfrm>
              <a:off x="13155007" y="1930730"/>
              <a:ext cx="648452" cy="648452"/>
            </a:xfrm>
            <a:prstGeom prst="rect">
              <a:avLst/>
            </a:prstGeom>
          </p:spPr>
        </p:pic>
        <p:sp>
          <p:nvSpPr>
            <p:cNvPr id="11" name="Rectangle 10">
              <a:extLst>
                <a:ext uri="{FF2B5EF4-FFF2-40B4-BE49-F238E27FC236}">
                  <a16:creationId xmlns:a16="http://schemas.microsoft.com/office/drawing/2014/main" id="{C543F41E-3A0F-7B7C-C8F6-8A170C5CDD59}"/>
                </a:ext>
              </a:extLst>
            </p:cNvPr>
            <p:cNvSpPr/>
            <p:nvPr/>
          </p:nvSpPr>
          <p:spPr>
            <a:xfrm>
              <a:off x="12705833" y="2723804"/>
              <a:ext cx="1546801" cy="302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Raleway" panose="020B0503030101060003" pitchFamily="34" charset="0"/>
                  <a:ea typeface="+mn-ea"/>
                  <a:cs typeface="Calibri" panose="020F0502020204030204" pitchFamily="34" charset="0"/>
                </a:rPr>
                <a:t>@uniwinchester</a:t>
              </a:r>
            </a:p>
          </p:txBody>
        </p:sp>
      </p:grpSp>
      <p:grpSp>
        <p:nvGrpSpPr>
          <p:cNvPr id="7" name="Group 6">
            <a:extLst>
              <a:ext uri="{FF2B5EF4-FFF2-40B4-BE49-F238E27FC236}">
                <a16:creationId xmlns:a16="http://schemas.microsoft.com/office/drawing/2014/main" id="{2270662E-2348-24D6-1F2F-7F604596643F}"/>
              </a:ext>
            </a:extLst>
          </p:cNvPr>
          <p:cNvGrpSpPr/>
          <p:nvPr/>
        </p:nvGrpSpPr>
        <p:grpSpPr>
          <a:xfrm>
            <a:off x="10445367" y="2386993"/>
            <a:ext cx="1266872" cy="1098305"/>
            <a:chOff x="12705834" y="3115471"/>
            <a:chExt cx="1266872" cy="1098305"/>
          </a:xfrm>
        </p:grpSpPr>
        <p:pic>
          <p:nvPicPr>
            <p:cNvPr id="10" name="Picture 9" descr="A white x in a purple circle&#10;&#10;Description automatically generated">
              <a:extLst>
                <a:ext uri="{FF2B5EF4-FFF2-40B4-BE49-F238E27FC236}">
                  <a16:creationId xmlns:a16="http://schemas.microsoft.com/office/drawing/2014/main" id="{53D07B16-C2D4-0BDB-01E8-1B12E34051EA}"/>
                </a:ext>
              </a:extLst>
            </p:cNvPr>
            <p:cNvPicPr>
              <a:picLocks noChangeAspect="1"/>
            </p:cNvPicPr>
            <p:nvPr/>
          </p:nvPicPr>
          <p:blipFill>
            <a:blip r:embed="rId6"/>
            <a:stretch>
              <a:fillRect/>
            </a:stretch>
          </p:blipFill>
          <p:spPr>
            <a:xfrm>
              <a:off x="13013021" y="3115471"/>
              <a:ext cx="648452" cy="648452"/>
            </a:xfrm>
            <a:prstGeom prst="rect">
              <a:avLst/>
            </a:prstGeom>
          </p:spPr>
        </p:pic>
        <p:sp>
          <p:nvSpPr>
            <p:cNvPr id="14" name="Rectangle 13">
              <a:extLst>
                <a:ext uri="{FF2B5EF4-FFF2-40B4-BE49-F238E27FC236}">
                  <a16:creationId xmlns:a16="http://schemas.microsoft.com/office/drawing/2014/main" id="{2714898B-EED2-45A5-3060-FC91EF642766}"/>
                </a:ext>
              </a:extLst>
            </p:cNvPr>
            <p:cNvSpPr/>
            <p:nvPr/>
          </p:nvSpPr>
          <p:spPr>
            <a:xfrm>
              <a:off x="12705834" y="3910883"/>
              <a:ext cx="1266872" cy="302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Raleway" panose="020B0503030101060003" pitchFamily="34" charset="0"/>
                  <a:ea typeface="+mn-ea"/>
                  <a:cs typeface="+mn-cs"/>
                </a:rPr>
                <a:t>@_UoW</a:t>
              </a:r>
              <a:endParaRPr kumimoji="0" lang="en-GB" sz="1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Raleway" panose="020B0503030101060003" pitchFamily="34" charset="0"/>
                <a:ea typeface="+mn-ea"/>
                <a:cs typeface="Calibri" panose="020F0502020204030204" pitchFamily="34" charset="0"/>
              </a:endParaRPr>
            </a:p>
          </p:txBody>
        </p:sp>
      </p:grpSp>
      <p:grpSp>
        <p:nvGrpSpPr>
          <p:cNvPr id="19" name="Group 18">
            <a:extLst>
              <a:ext uri="{FF2B5EF4-FFF2-40B4-BE49-F238E27FC236}">
                <a16:creationId xmlns:a16="http://schemas.microsoft.com/office/drawing/2014/main" id="{731C7FFE-E2DE-CBF5-3F8C-CE83BFD49B25}"/>
              </a:ext>
            </a:extLst>
          </p:cNvPr>
          <p:cNvGrpSpPr/>
          <p:nvPr/>
        </p:nvGrpSpPr>
        <p:grpSpPr>
          <a:xfrm>
            <a:off x="10259847" y="3632258"/>
            <a:ext cx="1633865" cy="989249"/>
            <a:chOff x="10045691" y="4754701"/>
            <a:chExt cx="1633865" cy="989249"/>
          </a:xfrm>
        </p:grpSpPr>
        <p:pic>
          <p:nvPicPr>
            <p:cNvPr id="6" name="Picture 5" descr="A black and pink logo&#10;&#10;Description automatically generated">
              <a:extLst>
                <a:ext uri="{FF2B5EF4-FFF2-40B4-BE49-F238E27FC236}">
                  <a16:creationId xmlns:a16="http://schemas.microsoft.com/office/drawing/2014/main" id="{7E7119CD-99EF-DBE1-4BA7-0F32BE26BA6E}"/>
                </a:ext>
              </a:extLst>
            </p:cNvPr>
            <p:cNvPicPr>
              <a:picLocks noChangeAspect="1"/>
            </p:cNvPicPr>
            <p:nvPr/>
          </p:nvPicPr>
          <p:blipFill>
            <a:blip r:embed="rId7"/>
            <a:stretch>
              <a:fillRect/>
            </a:stretch>
          </p:blipFill>
          <p:spPr>
            <a:xfrm>
              <a:off x="10538398" y="4754701"/>
              <a:ext cx="648452" cy="648452"/>
            </a:xfrm>
            <a:prstGeom prst="rect">
              <a:avLst/>
            </a:prstGeom>
          </p:spPr>
        </p:pic>
        <p:sp>
          <p:nvSpPr>
            <p:cNvPr id="15" name="Rectangle 14">
              <a:extLst>
                <a:ext uri="{FF2B5EF4-FFF2-40B4-BE49-F238E27FC236}">
                  <a16:creationId xmlns:a16="http://schemas.microsoft.com/office/drawing/2014/main" id="{C21C8349-E34D-7CCD-FC9B-50AB9DB8D2D8}"/>
                </a:ext>
              </a:extLst>
            </p:cNvPr>
            <p:cNvSpPr/>
            <p:nvPr/>
          </p:nvSpPr>
          <p:spPr>
            <a:xfrm>
              <a:off x="10045691" y="5441057"/>
              <a:ext cx="1633865" cy="302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Raleway" panose="020B0503030101060003" pitchFamily="34" charset="0"/>
                  <a:ea typeface="+mn-ea"/>
                  <a:cs typeface="Calibri" panose="020F0502020204030204" pitchFamily="34" charset="0"/>
                </a:rPr>
                <a:t>@winchesteruni</a:t>
              </a:r>
            </a:p>
          </p:txBody>
        </p:sp>
      </p:grpSp>
      <p:sp>
        <p:nvSpPr>
          <p:cNvPr id="21" name="Subtitle 4">
            <a:extLst>
              <a:ext uri="{FF2B5EF4-FFF2-40B4-BE49-F238E27FC236}">
                <a16:creationId xmlns:a16="http://schemas.microsoft.com/office/drawing/2014/main" id="{DAFCAFF2-9B7E-30AE-AD29-399648D1270F}"/>
              </a:ext>
            </a:extLst>
          </p:cNvPr>
          <p:cNvSpPr txBox="1">
            <a:spLocks/>
          </p:cNvSpPr>
          <p:nvPr/>
        </p:nvSpPr>
        <p:spPr>
          <a:xfrm>
            <a:off x="4689821" y="5212852"/>
            <a:ext cx="3033545" cy="513435"/>
          </a:xfrm>
          <a:prstGeom prst="rect">
            <a:avLst/>
          </a:prstGeom>
        </p:spPr>
        <p:txBody>
          <a:bodyPr vert="horz" lIns="90000" tIns="45720" rIns="91440" bIns="45720" rtlCol="0" anchor="ctr">
            <a:noAutofit/>
          </a:bodyPr>
          <a:lstStyle>
            <a:lvl1pPr marL="228600" indent="-228600" algn="l" defTabSz="914400" rtl="0" eaLnBrk="1" latinLnBrk="0" hangingPunct="1">
              <a:lnSpc>
                <a:spcPts val="1800"/>
              </a:lnSpc>
              <a:spcBef>
                <a:spcPts val="0"/>
              </a:spcBef>
              <a:spcAft>
                <a:spcPts val="600"/>
              </a:spcAft>
              <a:buClr>
                <a:schemeClr val="tx2"/>
              </a:buClr>
              <a:buFont typeface="Arial" panose="020B0604020202020204" pitchFamily="34" charset="0"/>
              <a:buChar char="•"/>
              <a:defRPr sz="2000" kern="1200" baseline="0">
                <a:solidFill>
                  <a:schemeClr val="tx1"/>
                </a:solidFill>
                <a:latin typeface="Raleway" panose="020B0003030101060003" pitchFamily="34" charset="0"/>
                <a:ea typeface="+mn-ea"/>
                <a:cs typeface="Calibri" panose="020F0502020204030204" pitchFamily="34" charset="0"/>
              </a:defRPr>
            </a:lvl1pPr>
            <a:lvl2pPr marL="685800" indent="-228600" algn="l" defTabSz="914400" rtl="0" eaLnBrk="1" latinLnBrk="0" hangingPunct="1">
              <a:lnSpc>
                <a:spcPts val="1800"/>
              </a:lnSpc>
              <a:spcBef>
                <a:spcPts val="0"/>
              </a:spcBef>
              <a:spcAft>
                <a:spcPts val="600"/>
              </a:spcAft>
              <a:buClr>
                <a:schemeClr val="tx2"/>
              </a:buClr>
              <a:buFont typeface="Arial" panose="020B0604020202020204" pitchFamily="34" charset="0"/>
              <a:buChar char="•"/>
              <a:defRPr sz="1800" kern="1200" baseline="0">
                <a:solidFill>
                  <a:schemeClr val="tx1"/>
                </a:solidFill>
                <a:latin typeface="Raleway" panose="020B0003030101060003" pitchFamily="34" charset="0"/>
                <a:ea typeface="+mn-ea"/>
                <a:cs typeface="Calibri" panose="020F0502020204030204" pitchFamily="34" charset="0"/>
              </a:defRPr>
            </a:lvl2pPr>
            <a:lvl3pPr marL="1143000" indent="-228600" algn="l" defTabSz="914400" rtl="0" eaLnBrk="1" latinLnBrk="0" hangingPunct="1">
              <a:lnSpc>
                <a:spcPts val="1800"/>
              </a:lnSpc>
              <a:spcBef>
                <a:spcPts val="0"/>
              </a:spcBef>
              <a:spcAft>
                <a:spcPts val="600"/>
              </a:spcAft>
              <a:buClr>
                <a:schemeClr val="tx2"/>
              </a:buClr>
              <a:buFont typeface="Arial" panose="020B0604020202020204" pitchFamily="34" charset="0"/>
              <a:buChar char="•"/>
              <a:defRPr sz="1600" kern="1200" baseline="0">
                <a:solidFill>
                  <a:schemeClr val="tx1"/>
                </a:solidFill>
                <a:latin typeface="Raleway" panose="020B0003030101060003" pitchFamily="34" charset="0"/>
                <a:ea typeface="+mn-ea"/>
                <a:cs typeface="Calibri" panose="020F0502020204030204" pitchFamily="34" charset="0"/>
              </a:defRPr>
            </a:lvl3pPr>
            <a:lvl4pPr marL="1600200" indent="-228600" algn="l" defTabSz="914400" rtl="0" eaLnBrk="1" latinLnBrk="0" hangingPunct="1">
              <a:lnSpc>
                <a:spcPts val="1800"/>
              </a:lnSpc>
              <a:spcBef>
                <a:spcPts val="0"/>
              </a:spcBef>
              <a:spcAft>
                <a:spcPts val="600"/>
              </a:spcAft>
              <a:buClr>
                <a:schemeClr val="tx2"/>
              </a:buClr>
              <a:buFont typeface="Arial" panose="020B0604020202020204" pitchFamily="34" charset="0"/>
              <a:buChar char="•"/>
              <a:defRPr sz="1400" kern="1200" baseline="0">
                <a:solidFill>
                  <a:schemeClr val="tx1"/>
                </a:solidFill>
                <a:latin typeface="Raleway" panose="020B0003030101060003" pitchFamily="34" charset="0"/>
                <a:ea typeface="+mn-ea"/>
                <a:cs typeface="Calibri" panose="020F0502020204030204" pitchFamily="34" charset="0"/>
              </a:defRPr>
            </a:lvl4pPr>
            <a:lvl5pPr marL="2057400" indent="-228600" algn="l" defTabSz="914400" rtl="0" eaLnBrk="1" latinLnBrk="0" hangingPunct="1">
              <a:lnSpc>
                <a:spcPts val="1800"/>
              </a:lnSpc>
              <a:spcBef>
                <a:spcPts val="0"/>
              </a:spcBef>
              <a:spcAft>
                <a:spcPts val="600"/>
              </a:spcAft>
              <a:buClr>
                <a:schemeClr val="tx2"/>
              </a:buClr>
              <a:buFont typeface="Arial" panose="020B0604020202020204" pitchFamily="34" charset="0"/>
              <a:buChar char="•"/>
              <a:defRPr sz="1400" kern="1200" baseline="0">
                <a:solidFill>
                  <a:schemeClr val="tx1"/>
                </a:solidFill>
                <a:latin typeface="Raleway" panose="020B0003030101060003"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600"/>
              </a:spcAft>
              <a:buClr>
                <a:srgbClr val="7B2082"/>
              </a:buClr>
              <a:buSzTx/>
              <a:buFont typeface="Arial" panose="020B0604020202020204" pitchFamily="34" charset="0"/>
              <a:buNone/>
              <a:tabLst/>
              <a:defRPr/>
            </a:pPr>
            <a:r>
              <a:rPr kumimoji="0" lang="en-GB" sz="2000" b="1" i="0" u="none" strike="noStrike" kern="1200" cap="none" spc="0" normalizeH="0" baseline="0" noProof="0">
                <a:ln>
                  <a:noFill/>
                </a:ln>
                <a:solidFill>
                  <a:srgbClr val="000000"/>
                </a:solidFill>
                <a:effectLst/>
                <a:uLnTx/>
                <a:uFillTx/>
                <a:latin typeface="Raleway" panose="020B0003030101060003" pitchFamily="34" charset="0"/>
                <a:ea typeface="+mn-ea"/>
                <a:cs typeface="Calibri" panose="020F0502020204030204" pitchFamily="34" charset="0"/>
              </a:rPr>
              <a:t>www.Winchester.ac.uk</a:t>
            </a:r>
          </a:p>
        </p:txBody>
      </p:sp>
      <p:pic>
        <p:nvPicPr>
          <p:cNvPr id="20" name="Picture 19" descr="A purple computer monitor with black background&#10;&#10;Description automatically generated">
            <a:extLst>
              <a:ext uri="{FF2B5EF4-FFF2-40B4-BE49-F238E27FC236}">
                <a16:creationId xmlns:a16="http://schemas.microsoft.com/office/drawing/2014/main" id="{E5FCAEE9-41C0-40F6-DF38-240C2A5613D1}"/>
              </a:ext>
            </a:extLst>
          </p:cNvPr>
          <p:cNvPicPr>
            <a:picLocks noChangeAspect="1"/>
          </p:cNvPicPr>
          <p:nvPr/>
        </p:nvPicPr>
        <p:blipFill rotWithShape="1">
          <a:blip r:embed="rId8"/>
          <a:srcRect t="4592" b="4889"/>
          <a:stretch/>
        </p:blipFill>
        <p:spPr>
          <a:xfrm>
            <a:off x="3470664" y="1146404"/>
            <a:ext cx="5471858" cy="4111596"/>
          </a:xfrm>
          <a:prstGeom prst="rect">
            <a:avLst/>
          </a:prstGeom>
        </p:spPr>
      </p:pic>
      <p:pic>
        <p:nvPicPr>
          <p:cNvPr id="3" name="Website">
            <a:hlinkClick r:id="" action="ppaction://media"/>
            <a:extLst>
              <a:ext uri="{FF2B5EF4-FFF2-40B4-BE49-F238E27FC236}">
                <a16:creationId xmlns:a16="http://schemas.microsoft.com/office/drawing/2014/main" id="{CDA3E5B8-BCA9-D2EA-56ED-704F40D517CD}"/>
              </a:ext>
            </a:extLst>
          </p:cNvPr>
          <p:cNvPicPr>
            <a:picLocks noChangeAspect="1"/>
          </p:cNvPicPr>
          <p:nvPr>
            <a:videoFile r:link="rId1"/>
            <p:extLst>
              <p:ext uri="{DAA4B4D4-6D71-4841-9C94-3DE7FCFB9230}">
                <p14:media xmlns:p14="http://schemas.microsoft.com/office/powerpoint/2010/main" r:embed="rId2">
                  <p14:trim st="888" end="1869"/>
                </p14:media>
              </p:ext>
            </p:extLst>
          </p:nvPr>
        </p:nvPicPr>
        <p:blipFill rotWithShape="1">
          <a:blip r:embed="rId9"/>
          <a:srcRect t="7044" r="1383"/>
          <a:stretch/>
        </p:blipFill>
        <p:spPr>
          <a:xfrm>
            <a:off x="3698750" y="1419795"/>
            <a:ext cx="5015686" cy="2767087"/>
          </a:xfrm>
          <a:prstGeom prst="rect">
            <a:avLst/>
          </a:prstGeom>
        </p:spPr>
      </p:pic>
      <p:pic>
        <p:nvPicPr>
          <p:cNvPr id="17" name="Picture 16" descr="A purple circle with white text&#10;&#10;Description automatically generated">
            <a:extLst>
              <a:ext uri="{FF2B5EF4-FFF2-40B4-BE49-F238E27FC236}">
                <a16:creationId xmlns:a16="http://schemas.microsoft.com/office/drawing/2014/main" id="{0E8F8F39-92ED-8B8B-2BC2-1AEF3F688805}"/>
              </a:ext>
            </a:extLst>
          </p:cNvPr>
          <p:cNvPicPr>
            <a:picLocks noChangeAspect="1"/>
          </p:cNvPicPr>
          <p:nvPr/>
        </p:nvPicPr>
        <p:blipFill>
          <a:blip r:embed="rId10"/>
          <a:stretch>
            <a:fillRect/>
          </a:stretch>
        </p:blipFill>
        <p:spPr>
          <a:xfrm>
            <a:off x="8316375" y="3788821"/>
            <a:ext cx="398061" cy="398061"/>
          </a:xfrm>
          <a:prstGeom prst="rect">
            <a:avLst/>
          </a:prstGeom>
        </p:spPr>
      </p:pic>
      <p:grpSp>
        <p:nvGrpSpPr>
          <p:cNvPr id="22" name="Group 21">
            <a:extLst>
              <a:ext uri="{FF2B5EF4-FFF2-40B4-BE49-F238E27FC236}">
                <a16:creationId xmlns:a16="http://schemas.microsoft.com/office/drawing/2014/main" id="{902B69BD-B2AF-EE4F-E52D-3C17D162F74C}"/>
              </a:ext>
            </a:extLst>
          </p:cNvPr>
          <p:cNvGrpSpPr/>
          <p:nvPr/>
        </p:nvGrpSpPr>
        <p:grpSpPr>
          <a:xfrm>
            <a:off x="10175259" y="4921585"/>
            <a:ext cx="1803040" cy="1092646"/>
            <a:chOff x="12575689" y="1930730"/>
            <a:chExt cx="1803040" cy="1092646"/>
          </a:xfrm>
        </p:grpSpPr>
        <p:pic>
          <p:nvPicPr>
            <p:cNvPr id="23" name="Picture 22">
              <a:extLst>
                <a:ext uri="{FF2B5EF4-FFF2-40B4-BE49-F238E27FC236}">
                  <a16:creationId xmlns:a16="http://schemas.microsoft.com/office/drawing/2014/main" id="{CA2E25FC-1950-9634-1588-B6DEBE06E636}"/>
                </a:ext>
              </a:extLst>
            </p:cNvPr>
            <p:cNvPicPr>
              <a:picLocks noChangeAspect="1"/>
            </p:cNvPicPr>
            <p:nvPr/>
          </p:nvPicPr>
          <p:blipFill>
            <a:blip r:embed="rId11"/>
            <a:srcRect/>
            <a:stretch/>
          </p:blipFill>
          <p:spPr>
            <a:xfrm>
              <a:off x="13155007" y="1930730"/>
              <a:ext cx="648452" cy="648452"/>
            </a:xfrm>
            <a:prstGeom prst="rect">
              <a:avLst/>
            </a:prstGeom>
          </p:spPr>
        </p:pic>
        <p:sp>
          <p:nvSpPr>
            <p:cNvPr id="24" name="Rectangle 23">
              <a:extLst>
                <a:ext uri="{FF2B5EF4-FFF2-40B4-BE49-F238E27FC236}">
                  <a16:creationId xmlns:a16="http://schemas.microsoft.com/office/drawing/2014/main" id="{B5E3A323-B22F-D8EC-D419-2D68B2421218}"/>
                </a:ext>
              </a:extLst>
            </p:cNvPr>
            <p:cNvSpPr/>
            <p:nvPr/>
          </p:nvSpPr>
          <p:spPr>
            <a:xfrm>
              <a:off x="12575689" y="2720483"/>
              <a:ext cx="1803040" cy="302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Raleway" panose="020B0503030101060003" pitchFamily="34" charset="0"/>
                  <a:ea typeface="+mn-ea"/>
                  <a:cs typeface="Calibri" panose="020F0502020204030204" pitchFamily="34" charset="0"/>
                </a:rPr>
                <a:t>@UniofWinchester</a:t>
              </a:r>
            </a:p>
          </p:txBody>
        </p:sp>
      </p:grpSp>
    </p:spTree>
    <p:extLst>
      <p:ext uri="{BB962C8B-B14F-4D97-AF65-F5344CB8AC3E}">
        <p14:creationId xmlns:p14="http://schemas.microsoft.com/office/powerpoint/2010/main" val="25374856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7FDE10-6795-6203-CC39-A272A6E5388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28671" y="296972"/>
            <a:ext cx="5686151" cy="2684311"/>
          </a:xfrm>
          <a:prstGeom prst="round2DiagRect">
            <a:avLst>
              <a:gd name="adj1" fmla="val 16667"/>
              <a:gd name="adj2" fmla="val 0"/>
            </a:avLst>
          </a:prstGeom>
          <a:ln w="88900" cap="sq">
            <a:noFill/>
            <a:miter lim="800000"/>
          </a:ln>
          <a:effectLst/>
        </p:spPr>
      </p:pic>
      <p:sp>
        <p:nvSpPr>
          <p:cNvPr id="7" name="Rectangle 6">
            <a:extLst>
              <a:ext uri="{FF2B5EF4-FFF2-40B4-BE49-F238E27FC236}">
                <a16:creationId xmlns:a16="http://schemas.microsoft.com/office/drawing/2014/main" id="{C4125C82-9146-A2CB-31FB-28739982286F}"/>
              </a:ext>
            </a:extLst>
          </p:cNvPr>
          <p:cNvSpPr/>
          <p:nvPr/>
        </p:nvSpPr>
        <p:spPr>
          <a:xfrm>
            <a:off x="216977" y="1399247"/>
            <a:ext cx="532290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Our campus is a short walk from the centre of the vibrant and beautiful city of Winchester, located just 12 miles from the coast. </a:t>
            </a:r>
            <a:endParaRPr kumimoji="0" lang="en-GB" sz="18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8" name="Rectangle 7">
            <a:extLst>
              <a:ext uri="{FF2B5EF4-FFF2-40B4-BE49-F238E27FC236}">
                <a16:creationId xmlns:a16="http://schemas.microsoft.com/office/drawing/2014/main" id="{B203926F-6A28-68D6-57F4-645AB65A66C8}"/>
              </a:ext>
            </a:extLst>
          </p:cNvPr>
          <p:cNvSpPr/>
          <p:nvPr/>
        </p:nvSpPr>
        <p:spPr>
          <a:xfrm>
            <a:off x="216977" y="3279880"/>
            <a:ext cx="8854770"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The train station is a 15 min walk away and we benefit from good train links.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The closest airport is Southampton Airport, with a 10 minute train connecting Southampton Airport to Winchester Train Station.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10" name="TextBox 9">
            <a:extLst>
              <a:ext uri="{FF2B5EF4-FFF2-40B4-BE49-F238E27FC236}">
                <a16:creationId xmlns:a16="http://schemas.microsoft.com/office/drawing/2014/main" id="{A242F584-2D92-957A-05F2-CECF5732B885}"/>
              </a:ext>
            </a:extLst>
          </p:cNvPr>
          <p:cNvSpPr txBox="1"/>
          <p:nvPr/>
        </p:nvSpPr>
        <p:spPr>
          <a:xfrm>
            <a:off x="209220" y="284596"/>
            <a:ext cx="630873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Raleway" panose="020B0503030101060003" pitchFamily="34" charset="0"/>
                <a:ea typeface="+mn-ea"/>
                <a:cs typeface="+mn-cs"/>
              </a:rPr>
              <a:t>Where are we?</a:t>
            </a:r>
          </a:p>
        </p:txBody>
      </p:sp>
    </p:spTree>
    <p:extLst>
      <p:ext uri="{BB962C8B-B14F-4D97-AF65-F5344CB8AC3E}">
        <p14:creationId xmlns:p14="http://schemas.microsoft.com/office/powerpoint/2010/main" val="3476122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C2CB8E-DC83-5E40-BF25-3BBB75EA89F8}"/>
              </a:ext>
            </a:extLst>
          </p:cNvPr>
          <p:cNvSpPr>
            <a:spLocks noGrp="1"/>
          </p:cNvSpPr>
          <p:nvPr>
            <p:ph type="ctrTitle"/>
          </p:nvPr>
        </p:nvSpPr>
        <p:spPr/>
        <p:txBody>
          <a:bodyPr/>
          <a:lstStyle/>
          <a:p>
            <a:r>
              <a:rPr lang="en-GB"/>
              <a:t>Thank you!</a:t>
            </a:r>
          </a:p>
        </p:txBody>
      </p:sp>
      <p:sp>
        <p:nvSpPr>
          <p:cNvPr id="5" name="Subtitle 4">
            <a:extLst>
              <a:ext uri="{FF2B5EF4-FFF2-40B4-BE49-F238E27FC236}">
                <a16:creationId xmlns:a16="http://schemas.microsoft.com/office/drawing/2014/main" id="{E8212B50-4E79-BE93-C9A6-6A3FC40D0704}"/>
              </a:ext>
            </a:extLst>
          </p:cNvPr>
          <p:cNvSpPr>
            <a:spLocks noGrp="1"/>
          </p:cNvSpPr>
          <p:nvPr>
            <p:ph type="subTitle" idx="1"/>
          </p:nvPr>
        </p:nvSpPr>
        <p:spPr/>
        <p:txBody>
          <a:bodyPr anchor="ctr"/>
          <a:lstStyle/>
          <a:p>
            <a:r>
              <a:rPr lang="en-GB" dirty="0"/>
              <a:t>www.Winchester.ac.uk</a:t>
            </a:r>
          </a:p>
        </p:txBody>
      </p:sp>
      <p:sp>
        <p:nvSpPr>
          <p:cNvPr id="2" name="TextBox 1">
            <a:extLst>
              <a:ext uri="{FF2B5EF4-FFF2-40B4-BE49-F238E27FC236}">
                <a16:creationId xmlns:a16="http://schemas.microsoft.com/office/drawing/2014/main" id="{B7F542DC-A0AD-EF84-22B5-826687778F0F}"/>
              </a:ext>
            </a:extLst>
          </p:cNvPr>
          <p:cNvSpPr txBox="1"/>
          <p:nvPr/>
        </p:nvSpPr>
        <p:spPr>
          <a:xfrm>
            <a:off x="442450" y="4208027"/>
            <a:ext cx="44805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Raleway" panose="020B0503030101060003" pitchFamily="34" charset="0"/>
                <a:ea typeface="+mn-ea"/>
                <a:cs typeface="+mn-cs"/>
              </a:rPr>
              <a:t>lucy.dixon@winchester.ac.uk</a:t>
            </a:r>
          </a:p>
        </p:txBody>
      </p:sp>
    </p:spTree>
    <p:extLst>
      <p:ext uri="{BB962C8B-B14F-4D97-AF65-F5344CB8AC3E}">
        <p14:creationId xmlns:p14="http://schemas.microsoft.com/office/powerpoint/2010/main" val="1526135916"/>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What I will cover</a:t>
            </a:r>
          </a:p>
        </p:txBody>
      </p:sp>
      <p:sp>
        <p:nvSpPr>
          <p:cNvPr id="8" name="Shape 38">
            <a:extLst>
              <a:ext uri="{FF2B5EF4-FFF2-40B4-BE49-F238E27FC236}">
                <a16:creationId xmlns:a16="http://schemas.microsoft.com/office/drawing/2014/main" id="{A532AE7B-983D-9FA6-DF7A-F181C5DDFF27}"/>
              </a:ext>
            </a:extLst>
          </p:cNvPr>
          <p:cNvSpPr/>
          <p:nvPr/>
        </p:nvSpPr>
        <p:spPr>
          <a:xfrm>
            <a:off x="371788" y="1558977"/>
            <a:ext cx="7239973" cy="371351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p>
            <a:pPr marL="285750" indent="-285750">
              <a:buFont typeface="Arial" panose="020B0604020202020204" pitchFamily="34" charset="0"/>
              <a:buChar char="•"/>
            </a:pPr>
            <a:r>
              <a:rPr lang="en-GB" sz="3000" dirty="0">
                <a:solidFill>
                  <a:srgbClr val="53585F"/>
                </a:solidFill>
                <a:latin typeface="Raleway" panose="020B0503030101060003" pitchFamily="34" charset="0"/>
                <a:cs typeface="Calibri" panose="020F0502020204030204" pitchFamily="34" charset="0"/>
              </a:rPr>
              <a:t>University</a:t>
            </a:r>
          </a:p>
          <a:p>
            <a:pPr marL="742950" lvl="1" indent="-285750">
              <a:buFont typeface="Arial" panose="020B0604020202020204" pitchFamily="34" charset="0"/>
              <a:buChar char="•"/>
            </a:pPr>
            <a:r>
              <a:rPr lang="en-GB" sz="3000" dirty="0">
                <a:solidFill>
                  <a:srgbClr val="53585F"/>
                </a:solidFill>
                <a:latin typeface="Raleway"/>
                <a:cs typeface="Calibri"/>
              </a:rPr>
              <a:t>Why go to </a:t>
            </a:r>
            <a:r>
              <a:rPr lang="en-GB" sz="3000" dirty="0" err="1">
                <a:solidFill>
                  <a:srgbClr val="53585F"/>
                </a:solidFill>
                <a:latin typeface="Raleway"/>
                <a:cs typeface="Calibri"/>
              </a:rPr>
              <a:t>uni</a:t>
            </a:r>
            <a:endParaRPr lang="en-GB" sz="3000" dirty="0">
              <a:solidFill>
                <a:srgbClr val="53585F"/>
              </a:solidFill>
              <a:latin typeface="Raleway" panose="020B0503030101060003" pitchFamily="34" charset="0"/>
              <a:cs typeface="Calibri" panose="020F0502020204030204" pitchFamily="34" charset="0"/>
            </a:endParaRPr>
          </a:p>
          <a:p>
            <a:pPr marL="742950" lvl="1" indent="-285750">
              <a:buFont typeface="Arial" panose="020B0604020202020204" pitchFamily="34" charset="0"/>
              <a:buChar char="•"/>
            </a:pPr>
            <a:r>
              <a:rPr lang="en-GB" sz="3000" dirty="0">
                <a:solidFill>
                  <a:srgbClr val="53585F"/>
                </a:solidFill>
                <a:latin typeface="Raleway"/>
                <a:cs typeface="Calibri"/>
              </a:rPr>
              <a:t>What your students can study</a:t>
            </a:r>
            <a:endParaRPr lang="en-GB" sz="3000" dirty="0">
              <a:solidFill>
                <a:srgbClr val="53585F"/>
              </a:solidFill>
              <a:latin typeface="Raleway" panose="020B0503030101060003" pitchFamily="34" charset="0"/>
              <a:cs typeface="Calibri" panose="020F0502020204030204" pitchFamily="34" charset="0"/>
            </a:endParaRPr>
          </a:p>
          <a:p>
            <a:pPr marL="742950" lvl="1" indent="-285750">
              <a:buFont typeface="Arial" panose="020B0604020202020204" pitchFamily="34" charset="0"/>
              <a:buChar char="•"/>
            </a:pPr>
            <a:r>
              <a:rPr lang="en-GB" sz="3000" dirty="0">
                <a:solidFill>
                  <a:srgbClr val="53585F"/>
                </a:solidFill>
                <a:latin typeface="Raleway"/>
                <a:cs typeface="Calibri"/>
              </a:rPr>
              <a:t>Other benefits/opportunities</a:t>
            </a:r>
            <a:endParaRPr lang="en-GB" sz="3000" dirty="0">
              <a:solidFill>
                <a:srgbClr val="53585F"/>
              </a:solidFill>
              <a:latin typeface="Raleway" panose="020B0503030101060003" pitchFamily="34" charset="0"/>
              <a:cs typeface="Calibri" panose="020F0502020204030204" pitchFamily="34" charset="0"/>
            </a:endParaRPr>
          </a:p>
          <a:p>
            <a:pPr marL="285750" indent="-285750">
              <a:buFont typeface="Arial" panose="020B0604020202020204" pitchFamily="34" charset="0"/>
              <a:buChar char="•"/>
            </a:pPr>
            <a:endParaRPr lang="en-GB" sz="3000" dirty="0">
              <a:solidFill>
                <a:srgbClr val="53585F"/>
              </a:solidFill>
              <a:latin typeface="Raleway" panose="020B0503030101060003" pitchFamily="34" charset="0"/>
              <a:cs typeface="Calibri" panose="020F0502020204030204" pitchFamily="34" charset="0"/>
            </a:endParaRPr>
          </a:p>
          <a:p>
            <a:pPr marL="285750" indent="-285750">
              <a:buFont typeface="Arial" panose="020B0604020202020204" pitchFamily="34" charset="0"/>
              <a:buChar char="•"/>
            </a:pPr>
            <a:r>
              <a:rPr lang="en-GB" sz="3000" dirty="0">
                <a:solidFill>
                  <a:srgbClr val="53585F"/>
                </a:solidFill>
                <a:latin typeface="Raleway" panose="020B0503030101060003" pitchFamily="34" charset="0"/>
                <a:cs typeface="Calibri" panose="020F0502020204030204" pitchFamily="34" charset="0"/>
              </a:rPr>
              <a:t>Student finance</a:t>
            </a:r>
          </a:p>
          <a:p>
            <a:pPr marL="285750" indent="-285750">
              <a:buFont typeface="Arial" panose="020B0604020202020204" pitchFamily="34" charset="0"/>
              <a:buChar char="•"/>
            </a:pPr>
            <a:r>
              <a:rPr lang="en-GB" sz="3000" dirty="0">
                <a:solidFill>
                  <a:srgbClr val="53585F"/>
                </a:solidFill>
                <a:latin typeface="Raleway"/>
                <a:cs typeface="Calibri"/>
              </a:rPr>
              <a:t>Alternatives to university</a:t>
            </a:r>
            <a:endParaRPr lang="en-GB" sz="3000" dirty="0">
              <a:solidFill>
                <a:srgbClr val="53585F"/>
              </a:solidFill>
              <a:latin typeface="Raleway" panose="020B0503030101060003" pitchFamily="34" charset="0"/>
              <a:cs typeface="Calibri" panose="020F0502020204030204" pitchFamily="34" charset="0"/>
            </a:endParaRPr>
          </a:p>
          <a:p>
            <a:pPr marL="285750" indent="-285750">
              <a:buFont typeface="Arial" panose="020B0604020202020204" pitchFamily="34" charset="0"/>
              <a:buChar char="•"/>
            </a:pPr>
            <a:r>
              <a:rPr lang="en-GB" sz="3000" dirty="0">
                <a:solidFill>
                  <a:srgbClr val="53585F"/>
                </a:solidFill>
                <a:latin typeface="Raleway" panose="020B0503030101060003" pitchFamily="34" charset="0"/>
                <a:cs typeface="Calibri" panose="020F0502020204030204" pitchFamily="34" charset="0"/>
              </a:rPr>
              <a:t>What they can do now</a:t>
            </a:r>
          </a:p>
          <a:p>
            <a:pPr>
              <a:spcBef>
                <a:spcPts val="800"/>
              </a:spcBef>
            </a:pPr>
            <a:endParaRPr lang="en-GB" sz="3000" dirty="0">
              <a:solidFill>
                <a:srgbClr val="53585F"/>
              </a:solidFill>
              <a:latin typeface="Raleway Medium" panose="020B0603030101060003" pitchFamily="34" charset="0"/>
              <a:ea typeface="Calibri" charset="0"/>
              <a:cs typeface="Calibri" charset="0"/>
            </a:endParaRPr>
          </a:p>
        </p:txBody>
      </p:sp>
      <p:pic>
        <p:nvPicPr>
          <p:cNvPr id="2050" name="Picture 2" descr="image preview">
            <a:extLst>
              <a:ext uri="{FF2B5EF4-FFF2-40B4-BE49-F238E27FC236}">
                <a16:creationId xmlns:a16="http://schemas.microsoft.com/office/drawing/2014/main" id="{444EDF60-8EC2-42AC-E8F5-78515CB17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2693" y="1120990"/>
            <a:ext cx="3408270" cy="5230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96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5A96A5-049A-3E94-7790-2598A7430621}"/>
              </a:ext>
            </a:extLst>
          </p:cNvPr>
          <p:cNvSpPr txBox="1">
            <a:spLocks/>
          </p:cNvSpPr>
          <p:nvPr/>
        </p:nvSpPr>
        <p:spPr>
          <a:xfrm>
            <a:off x="791765" y="1639587"/>
            <a:ext cx="10608469" cy="4100513"/>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r>
              <a:rPr lang="en-GB" sz="8000" dirty="0">
                <a:solidFill>
                  <a:schemeClr val="tx1"/>
                </a:solidFill>
                <a:latin typeface="Raleway"/>
              </a:rPr>
              <a:t>Before we start, </a:t>
            </a:r>
          </a:p>
          <a:p>
            <a:r>
              <a:rPr lang="en-GB" sz="8000" dirty="0">
                <a:solidFill>
                  <a:schemeClr val="tx1"/>
                </a:solidFill>
                <a:latin typeface="Raleway"/>
              </a:rPr>
              <a:t>let me introduce </a:t>
            </a:r>
          </a:p>
          <a:p>
            <a:r>
              <a:rPr lang="en-GB" sz="8000" dirty="0">
                <a:solidFill>
                  <a:schemeClr val="tx1"/>
                </a:solidFill>
                <a:latin typeface="Raleway"/>
              </a:rPr>
              <a:t>you to UCAS…</a:t>
            </a:r>
          </a:p>
        </p:txBody>
      </p:sp>
    </p:spTree>
    <p:extLst>
      <p:ext uri="{BB962C8B-B14F-4D97-AF65-F5344CB8AC3E}">
        <p14:creationId xmlns:p14="http://schemas.microsoft.com/office/powerpoint/2010/main" val="4034376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BBCA1-F8BD-F698-DD50-58C6770144A7}"/>
              </a:ext>
            </a:extLst>
          </p:cNvPr>
          <p:cNvSpPr>
            <a:spLocks noGrp="1"/>
          </p:cNvSpPr>
          <p:nvPr>
            <p:ph type="title"/>
          </p:nvPr>
        </p:nvSpPr>
        <p:spPr>
          <a:xfrm>
            <a:off x="383458" y="411265"/>
            <a:ext cx="9497961" cy="429189"/>
          </a:xfrm>
        </p:spPr>
        <p:txBody>
          <a:bodyPr/>
          <a:lstStyle/>
          <a:p>
            <a:r>
              <a:rPr lang="en-US" sz="4000" dirty="0"/>
              <a:t>www.ucas.com</a:t>
            </a:r>
          </a:p>
        </p:txBody>
      </p:sp>
      <p:sp>
        <p:nvSpPr>
          <p:cNvPr id="7" name="Content Placeholder 2">
            <a:extLst>
              <a:ext uri="{FF2B5EF4-FFF2-40B4-BE49-F238E27FC236}">
                <a16:creationId xmlns:a16="http://schemas.microsoft.com/office/drawing/2014/main" id="{962B6B3B-DD45-1DD2-698E-94625D8DB247}"/>
              </a:ext>
            </a:extLst>
          </p:cNvPr>
          <p:cNvSpPr txBox="1">
            <a:spLocks/>
          </p:cNvSpPr>
          <p:nvPr/>
        </p:nvSpPr>
        <p:spPr>
          <a:xfrm>
            <a:off x="239797" y="3303280"/>
            <a:ext cx="11751733" cy="2556690"/>
          </a:xfrm>
          <a:prstGeom prst="rect">
            <a:avLst/>
          </a:prstGeom>
        </p:spPr>
        <p:txBody>
          <a:bodyPr/>
          <a:lstStyle>
            <a:lvl1pPr marL="608263" indent="-608263"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1pPr>
            <a:lvl2pPr marL="1029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2pPr>
            <a:lvl3pPr marL="1473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3pPr>
            <a:lvl4pPr marL="1918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4pPr>
            <a:lvl5pPr marL="2362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5pPr>
            <a:lvl6pPr marL="2807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6pPr>
            <a:lvl7pPr marL="3251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7pPr>
            <a:lvl8pPr marL="36963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8pPr>
            <a:lvl9pPr marL="4140868" indent="-584868" defTabSz="584200">
              <a:lnSpc>
                <a:spcPct val="130000"/>
              </a:lnSpc>
              <a:spcBef>
                <a:spcPts val="4200"/>
              </a:spcBef>
              <a:buSzPct val="75000"/>
              <a:buChar char="•"/>
              <a:defRPr sz="5000">
                <a:solidFill>
                  <a:srgbClr val="53585F"/>
                </a:solidFill>
                <a:latin typeface="Raleway Medium"/>
                <a:ea typeface="Raleway Medium"/>
                <a:cs typeface="Raleway Medium"/>
                <a:sym typeface="Raleway Medium"/>
              </a:defRPr>
            </a:lvl9pPr>
          </a:lstStyle>
          <a:p>
            <a:pPr marL="0" indent="0">
              <a:lnSpc>
                <a:spcPct val="100000"/>
              </a:lnSpc>
              <a:spcBef>
                <a:spcPts val="3000"/>
              </a:spcBef>
              <a:buNone/>
            </a:pPr>
            <a:r>
              <a:rPr lang="en-GB" altLang="en-US" sz="3250" dirty="0">
                <a:latin typeface="Raleway" panose="020B0503030101060003" pitchFamily="34" charset="0"/>
              </a:rPr>
              <a:t>Provides an online search, application and tracking service for students looking to go to university.</a:t>
            </a:r>
          </a:p>
          <a:p>
            <a:pPr marL="0" indent="0">
              <a:lnSpc>
                <a:spcPct val="100000"/>
              </a:lnSpc>
              <a:spcBef>
                <a:spcPts val="3000"/>
              </a:spcBef>
              <a:buNone/>
            </a:pPr>
            <a:r>
              <a:rPr lang="en-GB" altLang="en-US" sz="3250" dirty="0">
                <a:latin typeface="Raleway" panose="020B0503030101060003" pitchFamily="34" charset="0"/>
              </a:rPr>
              <a:t>Provides videos and information to support students through the application process AND all their post-18 options.</a:t>
            </a:r>
          </a:p>
        </p:txBody>
      </p:sp>
      <p:pic>
        <p:nvPicPr>
          <p:cNvPr id="11" name="Picture 10">
            <a:extLst>
              <a:ext uri="{FF2B5EF4-FFF2-40B4-BE49-F238E27FC236}">
                <a16:creationId xmlns:a16="http://schemas.microsoft.com/office/drawing/2014/main" id="{65F7F691-2905-2ADB-A727-1133494622C3}"/>
              </a:ext>
            </a:extLst>
          </p:cNvPr>
          <p:cNvPicPr>
            <a:picLocks noChangeAspect="1"/>
          </p:cNvPicPr>
          <p:nvPr/>
        </p:nvPicPr>
        <p:blipFill>
          <a:blip r:embed="rId3"/>
          <a:stretch>
            <a:fillRect/>
          </a:stretch>
        </p:blipFill>
        <p:spPr>
          <a:xfrm>
            <a:off x="383458" y="1008307"/>
            <a:ext cx="7644714" cy="2127120"/>
          </a:xfrm>
          <a:prstGeom prst="rect">
            <a:avLst/>
          </a:prstGeom>
        </p:spPr>
      </p:pic>
    </p:spTree>
    <p:extLst>
      <p:ext uri="{BB962C8B-B14F-4D97-AF65-F5344CB8AC3E}">
        <p14:creationId xmlns:p14="http://schemas.microsoft.com/office/powerpoint/2010/main" val="1858507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5A96A5-049A-3E94-7790-2598A7430621}"/>
              </a:ext>
            </a:extLst>
          </p:cNvPr>
          <p:cNvSpPr txBox="1">
            <a:spLocks/>
          </p:cNvSpPr>
          <p:nvPr/>
        </p:nvSpPr>
        <p:spPr>
          <a:xfrm>
            <a:off x="791765" y="1117899"/>
            <a:ext cx="10608469" cy="5282900"/>
          </a:xfrm>
          <a:prstGeom prst="rect">
            <a:avLst/>
          </a:prstGeom>
        </p:spPr>
        <p:txBody>
          <a:bodyPr/>
          <a:lstStyle>
            <a:lvl1pPr algn="ctr" defTabSz="584200">
              <a:defRPr sz="11200">
                <a:solidFill>
                  <a:srgbClr val="FFFFFF"/>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r>
              <a:rPr lang="en-GB" sz="12000" dirty="0">
                <a:solidFill>
                  <a:schemeClr val="tx1"/>
                </a:solidFill>
                <a:latin typeface="Raleway"/>
              </a:rPr>
              <a:t>University</a:t>
            </a:r>
          </a:p>
        </p:txBody>
      </p:sp>
      <p:pic>
        <p:nvPicPr>
          <p:cNvPr id="2" name="Picture 4" descr="Related image">
            <a:extLst>
              <a:ext uri="{FF2B5EF4-FFF2-40B4-BE49-F238E27FC236}">
                <a16:creationId xmlns:a16="http://schemas.microsoft.com/office/drawing/2014/main" id="{A4E8EE32-E9A0-C1B2-3D3B-294C9B5D23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912" y="3446920"/>
            <a:ext cx="3439771" cy="22931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9488708-88BD-90A4-7172-F0F7CF8A06CE}"/>
              </a:ext>
            </a:extLst>
          </p:cNvPr>
          <p:cNvPicPr>
            <a:picLocks noChangeAspect="1"/>
          </p:cNvPicPr>
          <p:nvPr/>
        </p:nvPicPr>
        <p:blipFill>
          <a:blip r:embed="rId4"/>
          <a:stretch>
            <a:fillRect/>
          </a:stretch>
        </p:blipFill>
        <p:spPr>
          <a:xfrm>
            <a:off x="4314317" y="3429000"/>
            <a:ext cx="3518110" cy="2293181"/>
          </a:xfrm>
          <a:prstGeom prst="rect">
            <a:avLst/>
          </a:prstGeom>
        </p:spPr>
      </p:pic>
      <p:pic>
        <p:nvPicPr>
          <p:cNvPr id="5" name="Picture 2" descr="Image result for university of winchester graduation 2019">
            <a:extLst>
              <a:ext uri="{FF2B5EF4-FFF2-40B4-BE49-F238E27FC236}">
                <a16:creationId xmlns:a16="http://schemas.microsoft.com/office/drawing/2014/main" id="{ED8F9792-926E-BF89-DD68-E98503ACB4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9062" y="3455938"/>
            <a:ext cx="3381163" cy="228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695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857FE-70CF-39C9-CB2B-0DEE03C9DA05}"/>
              </a:ext>
            </a:extLst>
          </p:cNvPr>
          <p:cNvSpPr>
            <a:spLocks noGrp="1"/>
          </p:cNvSpPr>
          <p:nvPr>
            <p:ph type="title"/>
          </p:nvPr>
        </p:nvSpPr>
        <p:spPr/>
        <p:txBody>
          <a:bodyPr/>
          <a:lstStyle/>
          <a:p>
            <a:r>
              <a:rPr lang="en-US" dirty="0"/>
              <a:t>Routes to university</a:t>
            </a:r>
            <a:endParaRPr lang="en-GB" dirty="0"/>
          </a:p>
        </p:txBody>
      </p:sp>
      <p:sp>
        <p:nvSpPr>
          <p:cNvPr id="4" name="Text Placeholder 3">
            <a:extLst>
              <a:ext uri="{FF2B5EF4-FFF2-40B4-BE49-F238E27FC236}">
                <a16:creationId xmlns:a16="http://schemas.microsoft.com/office/drawing/2014/main" id="{D38F686F-FF2B-C892-2568-D38AE0243153}"/>
              </a:ext>
            </a:extLst>
          </p:cNvPr>
          <p:cNvSpPr>
            <a:spLocks noGrp="1"/>
          </p:cNvSpPr>
          <p:nvPr>
            <p:ph type="body" sz="quarter" idx="13"/>
          </p:nvPr>
        </p:nvSpPr>
        <p:spPr/>
        <p:txBody>
          <a:bodyPr/>
          <a:lstStyle/>
          <a:p>
            <a:endParaRPr lang="en-GB"/>
          </a:p>
        </p:txBody>
      </p:sp>
      <p:pic>
        <p:nvPicPr>
          <p:cNvPr id="1026" name="Picture 2">
            <a:extLst>
              <a:ext uri="{FF2B5EF4-FFF2-40B4-BE49-F238E27FC236}">
                <a16:creationId xmlns:a16="http://schemas.microsoft.com/office/drawing/2014/main" id="{A0F77AD3-0A9A-CE04-3560-72BB9BFC8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84" y="1274100"/>
            <a:ext cx="10238098" cy="5036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228587"/>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University of Winchester">
      <a:dk1>
        <a:srgbClr val="000000"/>
      </a:dk1>
      <a:lt1>
        <a:srgbClr val="FFFFFF"/>
      </a:lt1>
      <a:dk2>
        <a:srgbClr val="7B2082"/>
      </a:dk2>
      <a:lt2>
        <a:srgbClr val="E7E6E6"/>
      </a:lt2>
      <a:accent1>
        <a:srgbClr val="7B2082"/>
      </a:accent1>
      <a:accent2>
        <a:srgbClr val="EC6907"/>
      </a:accent2>
      <a:accent3>
        <a:srgbClr val="008F8B"/>
      </a:accent3>
      <a:accent4>
        <a:srgbClr val="FDC300"/>
      </a:accent4>
      <a:accent5>
        <a:srgbClr val="0080C2"/>
      </a:accent5>
      <a:accent6>
        <a:srgbClr val="535659"/>
      </a:accent6>
      <a:hlink>
        <a:srgbClr val="0563C1"/>
      </a:hlink>
      <a:folHlink>
        <a:srgbClr val="7B208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latin typeface="Calibri" panose="020F0502020204030204" pitchFamily="34" charset="0"/>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University of Winchester">
      <a:dk1>
        <a:srgbClr val="000000"/>
      </a:dk1>
      <a:lt1>
        <a:srgbClr val="FFFFFF"/>
      </a:lt1>
      <a:dk2>
        <a:srgbClr val="7B2082"/>
      </a:dk2>
      <a:lt2>
        <a:srgbClr val="E7E6E6"/>
      </a:lt2>
      <a:accent1>
        <a:srgbClr val="7B2082"/>
      </a:accent1>
      <a:accent2>
        <a:srgbClr val="EC6907"/>
      </a:accent2>
      <a:accent3>
        <a:srgbClr val="008F8B"/>
      </a:accent3>
      <a:accent4>
        <a:srgbClr val="FDC300"/>
      </a:accent4>
      <a:accent5>
        <a:srgbClr val="0080C2"/>
      </a:accent5>
      <a:accent6>
        <a:srgbClr val="535659"/>
      </a:accent6>
      <a:hlink>
        <a:srgbClr val="0563C1"/>
      </a:hlink>
      <a:folHlink>
        <a:srgbClr val="7B208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latin typeface="Calibri" panose="020F0502020204030204" pitchFamily="34" charset="0"/>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University of Winchester">
      <a:dk1>
        <a:srgbClr val="000000"/>
      </a:dk1>
      <a:lt1>
        <a:srgbClr val="FFFFFF"/>
      </a:lt1>
      <a:dk2>
        <a:srgbClr val="7B2082"/>
      </a:dk2>
      <a:lt2>
        <a:srgbClr val="E7E6E6"/>
      </a:lt2>
      <a:accent1>
        <a:srgbClr val="7B2082"/>
      </a:accent1>
      <a:accent2>
        <a:srgbClr val="EC6907"/>
      </a:accent2>
      <a:accent3>
        <a:srgbClr val="008F8B"/>
      </a:accent3>
      <a:accent4>
        <a:srgbClr val="FDC300"/>
      </a:accent4>
      <a:accent5>
        <a:srgbClr val="0080C2"/>
      </a:accent5>
      <a:accent6>
        <a:srgbClr val="535659"/>
      </a:accent6>
      <a:hlink>
        <a:srgbClr val="0563C1"/>
      </a:hlink>
      <a:folHlink>
        <a:srgbClr val="7B208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latin typeface="Calibri" panose="020F0502020204030204" pitchFamily="34" charset="0"/>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AE8F50A87A334DA22BD38FE72478CE" ma:contentTypeVersion="17" ma:contentTypeDescription="Create a new document." ma:contentTypeScope="" ma:versionID="cff972c440f248586027742bdf65f5cd">
  <xsd:schema xmlns:xsd="http://www.w3.org/2001/XMLSchema" xmlns:xs="http://www.w3.org/2001/XMLSchema" xmlns:p="http://schemas.microsoft.com/office/2006/metadata/properties" xmlns:ns2="3fc8f5db-3be9-4af9-ad0e-35e2479a4289" xmlns:ns3="3dacb34c-171f-4504-aaca-8e6157f75c2c" targetNamespace="http://schemas.microsoft.com/office/2006/metadata/properties" ma:root="true" ma:fieldsID="ad0c0f970c81099f9158a651b2ffd6af" ns2:_="" ns3:_="">
    <xsd:import namespace="3fc8f5db-3be9-4af9-ad0e-35e2479a4289"/>
    <xsd:import namespace="3dacb34c-171f-4504-aaca-8e6157f75c2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c8f5db-3be9-4af9-ad0e-35e2479a42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8c43261-1af7-4032-bbe0-5bff5bbadc2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acb34c-171f-4504-aaca-8e6157f75c2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c03541c-1c50-4c65-aa4c-884edd0264b6}" ma:internalName="TaxCatchAll" ma:showField="CatchAllData" ma:web="3dacb34c-171f-4504-aaca-8e6157f75c2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fc8f5db-3be9-4af9-ad0e-35e2479a4289">
      <Terms xmlns="http://schemas.microsoft.com/office/infopath/2007/PartnerControls"/>
    </lcf76f155ced4ddcb4097134ff3c332f>
    <TaxCatchAll xmlns="3dacb34c-171f-4504-aaca-8e6157f75c2c" xsi:nil="true"/>
  </documentManagement>
</p:properties>
</file>

<file path=customXml/itemProps1.xml><?xml version="1.0" encoding="utf-8"?>
<ds:datastoreItem xmlns:ds="http://schemas.openxmlformats.org/officeDocument/2006/customXml" ds:itemID="{2DA379F1-FC31-4369-BE8C-F1D8BA8414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c8f5db-3be9-4af9-ad0e-35e2479a4289"/>
    <ds:schemaRef ds:uri="3dacb34c-171f-4504-aaca-8e6157f75c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334F1E-4BD1-4858-948A-13907C59D264}">
  <ds:schemaRefs>
    <ds:schemaRef ds:uri="http://schemas.microsoft.com/sharepoint/v3/contenttype/forms"/>
  </ds:schemaRefs>
</ds:datastoreItem>
</file>

<file path=customXml/itemProps3.xml><?xml version="1.0" encoding="utf-8"?>
<ds:datastoreItem xmlns:ds="http://schemas.openxmlformats.org/officeDocument/2006/customXml" ds:itemID="{4AE33C3B-76D5-4017-9785-1AC1994FC5BA}">
  <ds:schemaRefs>
    <ds:schemaRef ds:uri="http://schemas.microsoft.com/office/2006/documentManagement/types"/>
    <ds:schemaRef ds:uri="http://schemas.microsoft.com/office/infopath/2007/PartnerControls"/>
    <ds:schemaRef ds:uri="http://purl.org/dc/elements/1.1/"/>
    <ds:schemaRef ds:uri="http://purl.org/dc/dcmitype/"/>
    <ds:schemaRef ds:uri="http://purl.org/dc/terms/"/>
    <ds:schemaRef ds:uri="http://schemas.openxmlformats.org/package/2006/metadata/core-properties"/>
    <ds:schemaRef ds:uri="http://www.w3.org/XML/1998/namespace"/>
    <ds:schemaRef ds:uri="3dacb34c-171f-4504-aaca-8e6157f75c2c"/>
    <ds:schemaRef ds:uri="3fc8f5db-3be9-4af9-ad0e-35e2479a428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11</TotalTime>
  <Words>1524</Words>
  <Application>Microsoft Office PowerPoint</Application>
  <PresentationFormat>Widescreen</PresentationFormat>
  <Paragraphs>254</Paragraphs>
  <Slides>40</Slides>
  <Notes>35</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40</vt:i4>
      </vt:variant>
    </vt:vector>
  </HeadingPairs>
  <TitlesOfParts>
    <vt:vector size="52" baseType="lpstr">
      <vt:lpstr>Arial</vt:lpstr>
      <vt:lpstr>Calibri</vt:lpstr>
      <vt:lpstr>Calibri Light</vt:lpstr>
      <vt:lpstr>Raleway</vt:lpstr>
      <vt:lpstr>Raleway Light</vt:lpstr>
      <vt:lpstr>Raleway Medium</vt:lpstr>
      <vt:lpstr>2_Custom Design</vt:lpstr>
      <vt:lpstr>Custom Design</vt:lpstr>
      <vt:lpstr>1_Custom Design</vt:lpstr>
      <vt:lpstr>1_Office Theme</vt:lpstr>
      <vt:lpstr>2_Office Theme</vt:lpstr>
      <vt:lpstr>3_Office Theme</vt:lpstr>
      <vt:lpstr>Application process support for parents</vt:lpstr>
      <vt:lpstr>Schools and Colleges Co-Ordinator but also… Channel Islands Liaison</vt:lpstr>
      <vt:lpstr>PowerPoint Presentation</vt:lpstr>
      <vt:lpstr>PowerPoint Presentation</vt:lpstr>
      <vt:lpstr>What I will cover</vt:lpstr>
      <vt:lpstr>PowerPoint Presentation</vt:lpstr>
      <vt:lpstr>www.ucas.com</vt:lpstr>
      <vt:lpstr>PowerPoint Presentation</vt:lpstr>
      <vt:lpstr>Routes to university</vt:lpstr>
      <vt:lpstr>Why do people go to university?</vt:lpstr>
      <vt:lpstr>Graduate Labour Market Stats 2022 Median Salary</vt:lpstr>
      <vt:lpstr>Graduate Labour Market Stats 2022 Employment Rates</vt:lpstr>
      <vt:lpstr>Graduate Labour Market Stats 2022 Highly skilled employment</vt:lpstr>
      <vt:lpstr>Vocational accredited courses</vt:lpstr>
      <vt:lpstr>Courses with a career focus</vt:lpstr>
      <vt:lpstr>Courses with an academic focus</vt:lpstr>
      <vt:lpstr>Other opportunities</vt:lpstr>
      <vt:lpstr>Timescales and application process</vt:lpstr>
      <vt:lpstr>PowerPoint Presentation</vt:lpstr>
      <vt:lpstr>What students have to pay</vt:lpstr>
      <vt:lpstr>Financial support</vt:lpstr>
      <vt:lpstr>Financial support</vt:lpstr>
      <vt:lpstr>Financial support: How to apply</vt:lpstr>
      <vt:lpstr>PowerPoint Presentation</vt:lpstr>
      <vt:lpstr>PowerPoint Presentation</vt:lpstr>
      <vt:lpstr>Gap years: the basics</vt:lpstr>
      <vt:lpstr>www.ucas.com/undergraduate/ student-life/gap-year</vt:lpstr>
      <vt:lpstr>PowerPoint Presentation</vt:lpstr>
      <vt:lpstr>www.ucas.com/apprenticeships</vt:lpstr>
      <vt:lpstr>PowerPoint Presentation</vt:lpstr>
      <vt:lpstr>Do they have to go to uni at 18?</vt:lpstr>
      <vt:lpstr>Famous mature students</vt:lpstr>
      <vt:lpstr>www.ucas.com/careers-advice</vt:lpstr>
      <vt:lpstr>PowerPoint Presentation</vt:lpstr>
      <vt:lpstr>What they can do now/next</vt:lpstr>
      <vt:lpstr>Keeping their options open</vt:lpstr>
      <vt:lpstr>Remember www.ucas.com for advice about all their options</vt:lpstr>
      <vt:lpstr>Other great websites</vt:lpstr>
      <vt:lpstr>Find out more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Boyce</dc:creator>
  <cp:lastModifiedBy>Stacey Harvey</cp:lastModifiedBy>
  <cp:revision>336</cp:revision>
  <dcterms:created xsi:type="dcterms:W3CDTF">2020-04-15T13:57:35Z</dcterms:created>
  <dcterms:modified xsi:type="dcterms:W3CDTF">2024-03-21T14:00:58Z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0x0101001DAE8F50A87A334DA22BD38FE72478CE</vt:lpwstr>
  </property>
  <property fmtid="{D5CDD505-2E9C-101B-9397-08002B2CF9AE}" pid="3" name="MediaServiceImageTags">
    <vt:lpwstr/>
  </property>
</Properties>
</file>