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University Application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84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Complete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z="2800" dirty="0"/>
              <a:t>Complete ‘Admin ‘ sections</a:t>
            </a:r>
          </a:p>
          <a:p>
            <a:r>
              <a:rPr lang="en-GB" sz="2800" dirty="0"/>
              <a:t>This includes their universities- ones they want to go to.</a:t>
            </a:r>
          </a:p>
          <a:p>
            <a:r>
              <a:rPr lang="en-GB" sz="2800" dirty="0"/>
              <a:t>They can send the application off with 3 in and add 2 later</a:t>
            </a:r>
          </a:p>
          <a:p>
            <a:r>
              <a:rPr lang="en-GB" sz="2800" dirty="0"/>
              <a:t>Have one aspirational.</a:t>
            </a:r>
          </a:p>
          <a:p>
            <a:r>
              <a:rPr lang="en-GB" sz="2800" dirty="0"/>
              <a:t>2 or 3 at their predicted grades. Subject teachers use of data and professional judgement.</a:t>
            </a:r>
          </a:p>
          <a:p>
            <a:r>
              <a:rPr lang="en-GB" sz="2800" b="1" u="sng" dirty="0"/>
              <a:t>Insurance below predicted grades- </a:t>
            </a:r>
            <a:r>
              <a:rPr lang="en-GB" sz="2800" dirty="0"/>
              <a:t>make sure you want to go to your Insurance</a:t>
            </a:r>
            <a:endParaRPr lang="en-GB" sz="2800" b="1" u="sng" dirty="0"/>
          </a:p>
        </p:txBody>
      </p:sp>
    </p:spTree>
    <p:extLst>
      <p:ext uri="{BB962C8B-B14F-4D97-AF65-F5344CB8AC3E}">
        <p14:creationId xmlns:p14="http://schemas.microsoft.com/office/powerpoint/2010/main" val="88674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 am predicted 3 </a:t>
            </a:r>
            <a:r>
              <a:rPr lang="en-GB" dirty="0" err="1"/>
              <a:t>Bs</a:t>
            </a:r>
            <a:endParaRPr lang="en-GB" dirty="0"/>
          </a:p>
          <a:p>
            <a:r>
              <a:rPr lang="en-GB" dirty="0"/>
              <a:t>Aspirational choice ABB</a:t>
            </a:r>
          </a:p>
          <a:p>
            <a:r>
              <a:rPr lang="en-GB" dirty="0"/>
              <a:t>3 choices at BBB</a:t>
            </a:r>
          </a:p>
          <a:p>
            <a:r>
              <a:rPr lang="en-GB" dirty="0"/>
              <a:t>Insurance BBC or BCC</a:t>
            </a:r>
          </a:p>
          <a:p>
            <a:r>
              <a:rPr lang="en-GB" dirty="0"/>
              <a:t>IB- have a 3 to 4 point swing in choices</a:t>
            </a:r>
          </a:p>
        </p:txBody>
      </p:sp>
    </p:spTree>
    <p:extLst>
      <p:ext uri="{BB962C8B-B14F-4D97-AF65-F5344CB8AC3E}">
        <p14:creationId xmlns:p14="http://schemas.microsoft.com/office/powerpoint/2010/main" val="1983337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Personal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A- Activity- what did you do?</a:t>
            </a:r>
          </a:p>
          <a:p>
            <a:r>
              <a:rPr lang="en-GB" dirty="0"/>
              <a:t>B- Benefit- </a:t>
            </a:r>
            <a:r>
              <a:rPr lang="en-GB" sz="3500" b="1" u="sng" dirty="0"/>
              <a:t>What did you learn?</a:t>
            </a:r>
          </a:p>
          <a:p>
            <a:r>
              <a:rPr lang="en-GB" dirty="0"/>
              <a:t>C Course- how does your activity link to your chosen course?</a:t>
            </a:r>
          </a:p>
          <a:p>
            <a:endParaRPr lang="en-GB" dirty="0"/>
          </a:p>
          <a:p>
            <a:r>
              <a:rPr lang="en-GB" dirty="0"/>
              <a:t>Unis want to know why they are fascinated by your subject-</a:t>
            </a:r>
          </a:p>
          <a:p>
            <a:r>
              <a:rPr lang="en-GB" dirty="0"/>
              <a:t>Academic reading/ MOOCs/ Relevant work experience/ TED Talks/ Blogs/ Websites/ YouTube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086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Process to send off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Once their Personal Statement is complete and they have completed all the ‘admin’ part, they make an appointment to see their Mentor.</a:t>
            </a:r>
          </a:p>
          <a:p>
            <a:r>
              <a:rPr lang="en-GB" dirty="0"/>
              <a:t>If they are finding your Personal Statement difficult speak to your mentor. Unifrog and UCAS personal statement builders</a:t>
            </a:r>
          </a:p>
          <a:p>
            <a:r>
              <a:rPr lang="en-GB" dirty="0"/>
              <a:t>It will probably go though 3 or 4 drafts</a:t>
            </a:r>
          </a:p>
          <a:p>
            <a:r>
              <a:rPr lang="en-GB" dirty="0"/>
              <a:t>Their mentor will complete your reference and then contact a ‘Final Checker’</a:t>
            </a:r>
          </a:p>
        </p:txBody>
      </p:sp>
    </p:spTree>
    <p:extLst>
      <p:ext uri="{BB962C8B-B14F-4D97-AF65-F5344CB8AC3E}">
        <p14:creationId xmlns:p14="http://schemas.microsoft.com/office/powerpoint/2010/main" val="892378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Final checker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The final checkers are Miss Jackson, Mr Falle, Mrs Hale and Mr. Price</a:t>
            </a:r>
          </a:p>
          <a:p>
            <a:r>
              <a:rPr lang="en-GB" dirty="0"/>
              <a:t>They are the only ones who can send the application to UCAS</a:t>
            </a:r>
          </a:p>
          <a:p>
            <a:r>
              <a:rPr lang="en-GB" dirty="0"/>
              <a:t>They/ we will check GCSE certificates have been checked</a:t>
            </a:r>
          </a:p>
          <a:p>
            <a:r>
              <a:rPr lang="en-GB" dirty="0"/>
              <a:t>Application/ Personal Statement and Reference are error free</a:t>
            </a:r>
          </a:p>
          <a:p>
            <a:r>
              <a:rPr lang="en-GB" dirty="0"/>
              <a:t>You pay </a:t>
            </a:r>
            <a:r>
              <a:rPr lang="en-GB"/>
              <a:t>£28. </a:t>
            </a:r>
            <a:r>
              <a:rPr lang="en-GB" dirty="0"/>
              <a:t>50 - </a:t>
            </a:r>
            <a:r>
              <a:rPr lang="en-GB" sz="4800" b="1" u="sng" dirty="0"/>
              <a:t>Card payments only</a:t>
            </a:r>
          </a:p>
          <a:p>
            <a:r>
              <a:rPr lang="en-GB" dirty="0"/>
              <a:t>And then </a:t>
            </a:r>
            <a:r>
              <a:rPr lang="en-GB" sz="5400" dirty="0"/>
              <a:t>SEND!!!</a:t>
            </a:r>
          </a:p>
        </p:txBody>
      </p:sp>
    </p:spTree>
    <p:extLst>
      <p:ext uri="{BB962C8B-B14F-4D97-AF65-F5344CB8AC3E}">
        <p14:creationId xmlns:p14="http://schemas.microsoft.com/office/powerpoint/2010/main" val="33066636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0</TotalTime>
  <Words>287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Tw Cen MT</vt:lpstr>
      <vt:lpstr>Circuit</vt:lpstr>
      <vt:lpstr>University Application Process</vt:lpstr>
      <vt:lpstr>Complete Application</vt:lpstr>
      <vt:lpstr>Example</vt:lpstr>
      <vt:lpstr>Personal Statement</vt:lpstr>
      <vt:lpstr>Process to send off application</vt:lpstr>
      <vt:lpstr>Final checker</vt:lpstr>
    </vt:vector>
  </TitlesOfParts>
  <Company>SOJ Education, Sport and Culture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Application Process</dc:title>
  <dc:creator>Steven Price</dc:creator>
  <cp:lastModifiedBy>Steven Price</cp:lastModifiedBy>
  <cp:revision>10</cp:revision>
  <dcterms:created xsi:type="dcterms:W3CDTF">2019-09-13T13:48:08Z</dcterms:created>
  <dcterms:modified xsi:type="dcterms:W3CDTF">2024-03-20T14:30:46Z</dcterms:modified>
</cp:coreProperties>
</file>