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3" r:id="rId5"/>
    <p:sldId id="265" r:id="rId6"/>
    <p:sldId id="274" r:id="rId7"/>
    <p:sldId id="275" r:id="rId8"/>
    <p:sldId id="266" r:id="rId9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92FF6F-73DC-B946-B378-CC961D935BF3}" v="27" dt="2024-06-27T09:01:59.187"/>
    <p1510:client id="{D2831059-282A-DD6F-E8C8-8E2DDDFF2303}" v="5" dt="2024-06-27T11:22:34.2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 Smith" userId="S::ma.smith@hautlieu.sch.je::84495212-484e-494c-9d42-ec7d9bc53e3e" providerId="AD" clId="Web-{E1972DF5-8974-314A-238A-CC8DFB25988E}"/>
    <pc:docChg chg="modSld">
      <pc:chgData name="Mary Smith" userId="S::ma.smith@hautlieu.sch.je::84495212-484e-494c-9d42-ec7d9bc53e3e" providerId="AD" clId="Web-{E1972DF5-8974-314A-238A-CC8DFB25988E}" dt="2019-10-22T17:55:38.058" v="276" actId="20577"/>
      <pc:docMkLst>
        <pc:docMk/>
      </pc:docMkLst>
      <pc:sldChg chg="modSp">
        <pc:chgData name="Mary Smith" userId="S::ma.smith@hautlieu.sch.je::84495212-484e-494c-9d42-ec7d9bc53e3e" providerId="AD" clId="Web-{E1972DF5-8974-314A-238A-CC8DFB25988E}" dt="2019-10-22T17:55:38.058" v="276" actId="20577"/>
        <pc:sldMkLst>
          <pc:docMk/>
          <pc:sldMk cId="0" sldId="266"/>
        </pc:sldMkLst>
        <pc:spChg chg="mod">
          <ac:chgData name="Mary Smith" userId="S::ma.smith@hautlieu.sch.je::84495212-484e-494c-9d42-ec7d9bc53e3e" providerId="AD" clId="Web-{E1972DF5-8974-314A-238A-CC8DFB25988E}" dt="2019-10-22T17:55:38.058" v="276" actId="20577"/>
          <ac:spMkLst>
            <pc:docMk/>
            <pc:sldMk cId="0" sldId="266"/>
            <ac:spMk id="4" creationId="{3844080B-A9B8-4C19-BF68-27DDDF92394A}"/>
          </ac:spMkLst>
        </pc:spChg>
      </pc:sldChg>
      <pc:sldChg chg="modSp">
        <pc:chgData name="Mary Smith" userId="S::ma.smith@hautlieu.sch.je::84495212-484e-494c-9d42-ec7d9bc53e3e" providerId="AD" clId="Web-{E1972DF5-8974-314A-238A-CC8DFB25988E}" dt="2019-10-22T17:53:31.244" v="207" actId="20577"/>
        <pc:sldMkLst>
          <pc:docMk/>
          <pc:sldMk cId="4175760148" sldId="274"/>
        </pc:sldMkLst>
        <pc:spChg chg="mod">
          <ac:chgData name="Mary Smith" userId="S::ma.smith@hautlieu.sch.je::84495212-484e-494c-9d42-ec7d9bc53e3e" providerId="AD" clId="Web-{E1972DF5-8974-314A-238A-CC8DFB25988E}" dt="2019-10-22T17:53:31.244" v="207" actId="20577"/>
          <ac:spMkLst>
            <pc:docMk/>
            <pc:sldMk cId="4175760148" sldId="274"/>
            <ac:spMk id="3" creationId="{29419096-5933-468B-B6AF-FDC5D6A9DC1D}"/>
          </ac:spMkLst>
        </pc:spChg>
      </pc:sldChg>
      <pc:sldChg chg="modSp">
        <pc:chgData name="Mary Smith" userId="S::ma.smith@hautlieu.sch.je::84495212-484e-494c-9d42-ec7d9bc53e3e" providerId="AD" clId="Web-{E1972DF5-8974-314A-238A-CC8DFB25988E}" dt="2019-10-22T17:54:51.745" v="255" actId="20577"/>
        <pc:sldMkLst>
          <pc:docMk/>
          <pc:sldMk cId="1619123699" sldId="275"/>
        </pc:sldMkLst>
        <pc:spChg chg="mod">
          <ac:chgData name="Mary Smith" userId="S::ma.smith@hautlieu.sch.je::84495212-484e-494c-9d42-ec7d9bc53e3e" providerId="AD" clId="Web-{E1972DF5-8974-314A-238A-CC8DFB25988E}" dt="2019-10-22T17:54:51.745" v="255" actId="20577"/>
          <ac:spMkLst>
            <pc:docMk/>
            <pc:sldMk cId="1619123699" sldId="275"/>
            <ac:spMk id="3" creationId="{4301AF2A-443A-47E7-85C8-4FBB87F4F698}"/>
          </ac:spMkLst>
        </pc:spChg>
      </pc:sldChg>
    </pc:docChg>
  </pc:docChgLst>
  <pc:docChgLst>
    <pc:chgData name="Huw Davies" userId="S::h.davies@hautlieu.sch.je::58ad7ed7-240f-4061-b451-ca132dfc672e" providerId="AD" clId="Web-{4981707A-5B46-AA69-3BB9-62C7E3239ACF}"/>
    <pc:docChg chg="modSld">
      <pc:chgData name="Huw Davies" userId="S::h.davies@hautlieu.sch.je::58ad7ed7-240f-4061-b451-ca132dfc672e" providerId="AD" clId="Web-{4981707A-5B46-AA69-3BB9-62C7E3239ACF}" dt="2022-11-09T12:00:39.634" v="2" actId="20577"/>
      <pc:docMkLst>
        <pc:docMk/>
      </pc:docMkLst>
      <pc:sldChg chg="modSp">
        <pc:chgData name="Huw Davies" userId="S::h.davies@hautlieu.sch.je::58ad7ed7-240f-4061-b451-ca132dfc672e" providerId="AD" clId="Web-{4981707A-5B46-AA69-3BB9-62C7E3239ACF}" dt="2022-11-09T12:00:39.634" v="2" actId="20577"/>
        <pc:sldMkLst>
          <pc:docMk/>
          <pc:sldMk cId="0" sldId="265"/>
        </pc:sldMkLst>
        <pc:spChg chg="mod">
          <ac:chgData name="Huw Davies" userId="S::h.davies@hautlieu.sch.je::58ad7ed7-240f-4061-b451-ca132dfc672e" providerId="AD" clId="Web-{4981707A-5B46-AA69-3BB9-62C7E3239ACF}" dt="2022-11-09T12:00:39.634" v="2" actId="20577"/>
          <ac:spMkLst>
            <pc:docMk/>
            <pc:sldMk cId="0" sldId="265"/>
            <ac:spMk id="3" creationId="{41BD4A5F-B5E8-41C3-948F-28591A0B4384}"/>
          </ac:spMkLst>
        </pc:spChg>
      </pc:sldChg>
    </pc:docChg>
  </pc:docChgLst>
  <pc:docChgLst>
    <pc:chgData name="Sarah Sones" userId="S::s.sones@hautlieu.sch.je::6d0df494-85f6-4307-b3c1-ef5efc317eb0" providerId="AD" clId="Web-{9DCEBFF3-7939-5B49-F975-D53596D3EFFB}"/>
    <pc:docChg chg="addSld">
      <pc:chgData name="Sarah Sones" userId="S::s.sones@hautlieu.sch.je::6d0df494-85f6-4307-b3c1-ef5efc317eb0" providerId="AD" clId="Web-{9DCEBFF3-7939-5B49-F975-D53596D3EFFB}" dt="2022-10-18T08:52:03.238" v="0"/>
      <pc:docMkLst>
        <pc:docMk/>
      </pc:docMkLst>
      <pc:sldChg chg="new">
        <pc:chgData name="Sarah Sones" userId="S::s.sones@hautlieu.sch.je::6d0df494-85f6-4307-b3c1-ef5efc317eb0" providerId="AD" clId="Web-{9DCEBFF3-7939-5B49-F975-D53596D3EFFB}" dt="2022-10-18T08:52:03.238" v="0"/>
        <pc:sldMkLst>
          <pc:docMk/>
          <pc:sldMk cId="2021038465" sldId="276"/>
        </pc:sldMkLst>
      </pc:sldChg>
    </pc:docChg>
  </pc:docChgLst>
  <pc:docChgLst>
    <pc:chgData name="Mary Smith" userId="S::ma.smith@hautlieu.sch.je::84495212-484e-494c-9d42-ec7d9bc53e3e" providerId="AD" clId="Web-{A592FF6F-73DC-B946-B378-CC961D935BF3}"/>
    <pc:docChg chg="delSld modSld">
      <pc:chgData name="Mary Smith" userId="S::ma.smith@hautlieu.sch.je::84495212-484e-494c-9d42-ec7d9bc53e3e" providerId="AD" clId="Web-{A592FF6F-73DC-B946-B378-CC961D935BF3}" dt="2024-06-27T09:01:59.187" v="26"/>
      <pc:docMkLst>
        <pc:docMk/>
      </pc:docMkLst>
      <pc:sldChg chg="modSp">
        <pc:chgData name="Mary Smith" userId="S::ma.smith@hautlieu.sch.je::84495212-484e-494c-9d42-ec7d9bc53e3e" providerId="AD" clId="Web-{A592FF6F-73DC-B946-B378-CC961D935BF3}" dt="2024-06-27T09:01:49.312" v="25" actId="20577"/>
        <pc:sldMkLst>
          <pc:docMk/>
          <pc:sldMk cId="0" sldId="263"/>
        </pc:sldMkLst>
        <pc:spChg chg="mod">
          <ac:chgData name="Mary Smith" userId="S::ma.smith@hautlieu.sch.je::84495212-484e-494c-9d42-ec7d9bc53e3e" providerId="AD" clId="Web-{A592FF6F-73DC-B946-B378-CC961D935BF3}" dt="2024-06-27T09:01:49.312" v="25" actId="20577"/>
          <ac:spMkLst>
            <pc:docMk/>
            <pc:sldMk cId="0" sldId="263"/>
            <ac:spMk id="4099" creationId="{AA5958D2-CB4C-47CD-AF57-5A88CAE67DD5}"/>
          </ac:spMkLst>
        </pc:spChg>
      </pc:sldChg>
      <pc:sldChg chg="del">
        <pc:chgData name="Mary Smith" userId="S::ma.smith@hautlieu.sch.je::84495212-484e-494c-9d42-ec7d9bc53e3e" providerId="AD" clId="Web-{A592FF6F-73DC-B946-B378-CC961D935BF3}" dt="2024-06-27T09:01:59.187" v="26"/>
        <pc:sldMkLst>
          <pc:docMk/>
          <pc:sldMk cId="2021038465" sldId="276"/>
        </pc:sldMkLst>
      </pc:sldChg>
    </pc:docChg>
  </pc:docChgLst>
  <pc:docChgLst>
    <pc:chgData name="Mary Smith" userId="S::ma.smith@hautlieu.sch.je::84495212-484e-494c-9d42-ec7d9bc53e3e" providerId="AD" clId="Web-{D2831059-282A-DD6F-E8C8-8E2DDDFF2303}"/>
    <pc:docChg chg="modSld">
      <pc:chgData name="Mary Smith" userId="S::ma.smith@hautlieu.sch.je::84495212-484e-494c-9d42-ec7d9bc53e3e" providerId="AD" clId="Web-{D2831059-282A-DD6F-E8C8-8E2DDDFF2303}" dt="2024-06-27T11:22:34.276" v="4" actId="20577"/>
      <pc:docMkLst>
        <pc:docMk/>
      </pc:docMkLst>
      <pc:sldChg chg="modSp">
        <pc:chgData name="Mary Smith" userId="S::ma.smith@hautlieu.sch.je::84495212-484e-494c-9d42-ec7d9bc53e3e" providerId="AD" clId="Web-{D2831059-282A-DD6F-E8C8-8E2DDDFF2303}" dt="2024-06-27T11:22:34.276" v="4" actId="20577"/>
        <pc:sldMkLst>
          <pc:docMk/>
          <pc:sldMk cId="0" sldId="263"/>
        </pc:sldMkLst>
        <pc:spChg chg="mod">
          <ac:chgData name="Mary Smith" userId="S::ma.smith@hautlieu.sch.je::84495212-484e-494c-9d42-ec7d9bc53e3e" providerId="AD" clId="Web-{D2831059-282A-DD6F-E8C8-8E2DDDFF2303}" dt="2024-06-27T11:22:34.276" v="4" actId="20577"/>
          <ac:spMkLst>
            <pc:docMk/>
            <pc:sldMk cId="0" sldId="263"/>
            <ac:spMk id="4099" creationId="{AA5958D2-CB4C-47CD-AF57-5A88CAE67DD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064C9F-E18F-428F-92EE-F8A1639CD2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AF807F-02CB-4400-A06C-7C53BCD6F1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98ACBE1-DBFF-44EE-879B-C3259B735E29}" type="datetimeFigureOut">
              <a:rPr lang="en-GB"/>
              <a:pPr>
                <a:defRPr/>
              </a:pPr>
              <a:t>27/06/2024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420F9C-413C-4D2D-94A6-0CF4C23919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ACDAA9-3533-46AF-BBF8-5D44A2959C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6981B6F-403A-4A5C-B1A8-DE6E2D6C81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79CAD2D-592C-4396-A8D0-06259CC349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5FD9A2-458C-494C-B5B4-C2A6F339211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B6B38C0-E98E-4F31-8419-6E5D1454CB7A}" type="datetimeFigureOut">
              <a:rPr lang="en-GB"/>
              <a:pPr>
                <a:defRPr/>
              </a:pPr>
              <a:t>27/06/2024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2F5373F-F753-4334-95EC-D72A070FD2D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964D4B3-347A-4BD8-B4B5-1AFE511F4C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6D3FE-D0B2-4AAD-97DB-4FB0B657075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B569BB-18D6-401C-8A6D-161FEABEFB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9C665C9-281E-4EDE-B2DB-B826D14F08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5E1EF5C2-9573-4BEF-ADFF-3851AA2BCA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DAC2899D-A0F2-4322-B5FF-FD0F7BD6C0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AC55187-AC6F-412D-B5DE-1A43550729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47C06A-D83D-4E73-B53C-769CAD8AF775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C68C5D-0109-4BFC-B4B8-DF670FD082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1578E8-1322-4D33-83FC-1C66A94714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8050A9-7696-4DD1-8CCE-84582F6854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4AA5A-30AB-45F9-B7BD-1CD5D3C464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0298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5E72A1-5AFD-4C51-8A9A-960B01D107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7860CD-B417-4324-AB99-8E702BFF4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94757D-1304-414B-93A1-340159F5F5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F2E5C-A231-4B84-8521-9F6A821EE8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3918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41D94B-E724-479B-988B-9B313D1450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EE0605-F0FD-456B-86DE-EA3F90D65F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9F7B25-A694-4ECE-93B6-5014B7CCCC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41452-4276-4241-A15F-DBC0362710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12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5CC24B-6E2B-42B1-8FCF-90837F4F10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301AA7-DAE6-439B-9BE4-CC2570C880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C72AF1-9D04-44FC-8251-7325B18B17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39AFB-F69B-491A-A8FC-32EBBE5457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091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DB0100-2C96-421D-9CDC-7801BAAE45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EA1028-0F16-4BE1-8530-EBCE5983D9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C6ECD4-FA2B-476A-BB75-35F260710E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4FBA2-C4C7-430F-9EF1-A7FD1A1689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533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6660F5-5B49-4919-B0E7-906C0D76C4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39CFAC-E9AA-48FC-AF3D-A6B21955C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30DF58-60D1-470A-9BB7-31A38ADA18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C561-5772-4E39-A140-3BA7A5FE01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585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B055396-E756-4C7B-A194-91BAB263E6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7C991FD-FDC2-4612-8F78-0109DC83FF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B1E94B8-62C6-44DA-8723-B1E6F23043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BE180-A640-46FB-87F5-6826C0AA28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547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65CB09C-F285-4039-80DA-4270FF41ED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BA7453-9533-4F89-8459-FE658F0A58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2067A43-F2B4-44E7-B976-77EA62507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A394F-A92F-4185-A180-74A5C1D74F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974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6D7A08A-4D32-4919-BA22-988FA0262D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BECAB9D-C102-46E6-A270-D0ABE94402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8F5AD77-205B-4676-9F8E-EE66A6292E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7DC3F-2AF2-4AEC-8C47-9EEEEE1C5C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095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FFD3B4-2824-4CD5-BBB9-9879986272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77C285-0B31-44A9-AD20-FA6AC40CCF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B4A96C-F140-455C-89E7-08827B7EAE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1BF5C-782C-49EC-8018-886581023C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435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9C226E-3143-4C2F-A0C4-626B295C1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6A6ACE-7D7E-410A-90FB-3C93A4EEB2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9F7C1E-3A4F-4BCE-81C2-B3362F66B4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5E3A8-0F9D-4866-B149-CE3AF7B168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036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424BB79-84A1-4B43-A72B-52E53AF98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8C7FC6F-E371-40DE-B72B-811DDD37E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6E148B2-83D2-46C8-8A29-5F7A845689D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703EFB5-70A3-4EC7-9D83-9AB09E83A9C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5A23B4D-C2CE-46BB-8B9A-8855660FFA0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481BF93-8975-4550-93AE-638400FA47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791EDAE-DFE8-4D04-B3A6-01F4D13BDB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/>
              <a:t>Welcome to the English Department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A5958D2-CB4C-47CD-AF57-5A88CAE67D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GB" altLang="en-US"/>
              <a:t>A choice of three different courses: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/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English Language</a:t>
            </a:r>
            <a:endParaRPr lang="en-GB" altLang="en-US" dirty="0">
              <a:cs typeface="Arial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English Language and Literature</a:t>
            </a:r>
            <a:endParaRPr lang="en-GB" altLang="en-US" dirty="0">
              <a:cs typeface="Arial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English Literature</a:t>
            </a:r>
            <a:endParaRPr lang="en-GB" altLang="en-US" dirty="0">
              <a:cs typeface="Arial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dirty="0"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0E80A838-80C8-48CB-A008-17A536A43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/>
              <a:t>English Literature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4A5F-B5E8-41C3-948F-28591A0B4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8488" cy="4637088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b="1" dirty="0">
                <a:solidFill>
                  <a:srgbClr val="C00000"/>
                </a:solidFill>
              </a:rPr>
              <a:t>A level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000" dirty="0">
                <a:solidFill>
                  <a:srgbClr val="7030A0"/>
                </a:solidFill>
              </a:rPr>
              <a:t>Component 1- Drama- Aspects of </a:t>
            </a:r>
            <a:r>
              <a:rPr lang="en-GB" altLang="en-US" sz="2000" dirty="0">
                <a:solidFill>
                  <a:srgbClr val="00B050"/>
                </a:solidFill>
              </a:rPr>
              <a:t> </a:t>
            </a:r>
            <a:r>
              <a:rPr lang="en-GB" altLang="en-US" sz="2000" dirty="0">
                <a:solidFill>
                  <a:srgbClr val="7030A0"/>
                </a:solidFill>
              </a:rPr>
              <a:t>Comedy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000" dirty="0"/>
              <a:t>40% weighting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000" dirty="0"/>
              <a:t>Exam assessed 2hr 30mins (closed book)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000" dirty="0"/>
              <a:t>Study of a Shakespeare play- </a:t>
            </a:r>
            <a:r>
              <a:rPr lang="en-GB" altLang="en-US" sz="2000" i="1" dirty="0"/>
              <a:t>Twelfth Night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000" dirty="0"/>
              <a:t>Study of a pre1900 genre either poetry/ prose or drama- </a:t>
            </a:r>
            <a:r>
              <a:rPr lang="en-GB" altLang="en-US" sz="2000" i="1" dirty="0"/>
              <a:t>Small Island </a:t>
            </a:r>
            <a:r>
              <a:rPr lang="en-GB" altLang="en-US" sz="2000" dirty="0"/>
              <a:t>and </a:t>
            </a:r>
            <a:r>
              <a:rPr lang="en-GB" altLang="en-US" sz="2000" i="1" dirty="0"/>
              <a:t>The Importance of being Ernest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altLang="en-US" sz="20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000" dirty="0">
                <a:solidFill>
                  <a:srgbClr val="7030A0"/>
                </a:solidFill>
              </a:rPr>
              <a:t>Component 2- Elements of Social and Political Protest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000" dirty="0"/>
              <a:t>40% weighting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000" dirty="0"/>
              <a:t>Exam assessed 3hr (open book)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000" dirty="0"/>
              <a:t>Study of 3 texts one of which must be post 2000 text. The texts covered are </a:t>
            </a:r>
            <a:r>
              <a:rPr lang="en-GB" altLang="en-US" sz="2000" i="1" dirty="0"/>
              <a:t>Kite Runner, Handmaid’s Tale </a:t>
            </a:r>
            <a:r>
              <a:rPr lang="en-GB" altLang="en-US" sz="2000" dirty="0"/>
              <a:t>and selected poetry by William Blake</a:t>
            </a:r>
            <a:endParaRPr lang="en-GB" altLang="en-US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CBCF8-7C70-48DF-9FFF-E7679C60B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Paper 1 Drama: Aspects of comedy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19096-5933-468B-B6AF-FDC5D6A9D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000" dirty="0"/>
          </a:p>
          <a:p>
            <a:r>
              <a:rPr lang="en-GB" sz="2000" dirty="0"/>
              <a:t>Section A: one passage-based task about a Shakespeare text</a:t>
            </a:r>
            <a:endParaRPr lang="en-GB" sz="2000" i="1" dirty="0">
              <a:cs typeface="Arial"/>
            </a:endParaRPr>
          </a:p>
          <a:p>
            <a:pPr lvl="1"/>
            <a:r>
              <a:rPr lang="en-GB" sz="1600" dirty="0"/>
              <a:t>Students must contextualise the passage in using the elements of the comedic lens and dramatic methods. </a:t>
            </a:r>
            <a:endParaRPr lang="en-GB" sz="1600">
              <a:cs typeface="Arial"/>
            </a:endParaRPr>
          </a:p>
          <a:p>
            <a:r>
              <a:rPr lang="en-GB" sz="2000" dirty="0"/>
              <a:t>Section B: one essay question on a Shakespeare text. </a:t>
            </a:r>
            <a:endParaRPr lang="en-GB" sz="2000" dirty="0">
              <a:cs typeface="Arial"/>
            </a:endParaRPr>
          </a:p>
          <a:p>
            <a:pPr lvl="1"/>
            <a:r>
              <a:rPr lang="en-GB" sz="1600" dirty="0"/>
              <a:t>Students must consider the question in relation to the whole play. Students must balance all five assessment objectives to create a unique argument regarding the presentation of comedy in the play.</a:t>
            </a:r>
          </a:p>
          <a:p>
            <a:r>
              <a:rPr lang="en-GB" sz="2000" dirty="0"/>
              <a:t>Section C: one essay question linking two texts, a drama and a novel. </a:t>
            </a:r>
            <a:endParaRPr lang="en-GB" sz="2000" dirty="0">
              <a:cs typeface="Arial"/>
            </a:endParaRPr>
          </a:p>
          <a:p>
            <a:pPr lvl="1"/>
            <a:r>
              <a:rPr lang="en-GB" sz="1600" dirty="0"/>
              <a:t>Students must refer to both texts in their response, discussing a more holistic view of the lens. As one text is drama and one is prose, this question allows the students to also consider dramatic methods.</a:t>
            </a:r>
          </a:p>
        </p:txBody>
      </p:sp>
    </p:spTree>
    <p:extLst>
      <p:ext uri="{BB962C8B-B14F-4D97-AF65-F5344CB8AC3E}">
        <p14:creationId xmlns:p14="http://schemas.microsoft.com/office/powerpoint/2010/main" val="41757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508B4-58A4-4090-9210-6D16ED864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Paper 2: Elements of Political and Social Protest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1AF2A-443A-47E7-85C8-4FBB87F4F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035698"/>
          </a:xfrm>
        </p:spPr>
        <p:txBody>
          <a:bodyPr/>
          <a:lstStyle/>
          <a:p>
            <a:endParaRPr lang="en-GB" sz="2400" dirty="0"/>
          </a:p>
          <a:p>
            <a:r>
              <a:rPr lang="en-GB" sz="2400" dirty="0"/>
              <a:t>Section A: one compulsory question on an unseen passage. </a:t>
            </a:r>
          </a:p>
          <a:p>
            <a:pPr lvl="1"/>
            <a:r>
              <a:rPr lang="en-GB" sz="1600" dirty="0"/>
              <a:t>Students will have studied a range of texts and passages that link to the lens of political and social protest. This question allows them to investigate the elements through the structure of a passage.</a:t>
            </a:r>
          </a:p>
          <a:p>
            <a:r>
              <a:rPr lang="en-GB" sz="2400" dirty="0"/>
              <a:t>Section B: one essay question on set poetry text. 	</a:t>
            </a:r>
            <a:endParaRPr lang="en-GB" sz="2400" dirty="0">
              <a:cs typeface="Arial"/>
            </a:endParaRPr>
          </a:p>
          <a:p>
            <a:pPr lvl="1"/>
            <a:r>
              <a:rPr lang="en-GB" sz="1600" dirty="0"/>
              <a:t>Students will focus on poetry for this question, addressing  poetic techniques in relation to the lens, while also considering context.</a:t>
            </a:r>
          </a:p>
          <a:p>
            <a:r>
              <a:rPr lang="en-GB" sz="2400" dirty="0"/>
              <a:t>Section C: one essay question which connects two texts.</a:t>
            </a:r>
          </a:p>
          <a:p>
            <a:pPr lvl="1"/>
            <a:r>
              <a:rPr lang="en-GB" sz="1600" dirty="0"/>
              <a:t>Students will consider both </a:t>
            </a:r>
            <a:r>
              <a:rPr lang="en-GB" sz="1600" i="1" dirty="0"/>
              <a:t> novels </a:t>
            </a:r>
            <a:r>
              <a:rPr lang="en-GB" sz="1600" dirty="0"/>
              <a:t>for section C. They will create a unique argument in relation to the question, and comment on contextual factors.</a:t>
            </a:r>
          </a:p>
        </p:txBody>
      </p:sp>
    </p:spTree>
    <p:extLst>
      <p:ext uri="{BB962C8B-B14F-4D97-AF65-F5344CB8AC3E}">
        <p14:creationId xmlns:p14="http://schemas.microsoft.com/office/powerpoint/2010/main" val="1619123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64EA75B4-A255-4B1F-8EBE-65CFEEF86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dirty="0"/>
              <a:t>Non Examined Assessment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44080B-A9B8-4C19-BF68-27DDDF9239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313" y="1600200"/>
            <a:ext cx="8218487" cy="4525963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endParaRPr lang="en-GB" altLang="en-US" b="1" dirty="0">
              <a:solidFill>
                <a:srgbClr val="C0000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GB" altLang="en-US" sz="2000" b="1" dirty="0">
                <a:solidFill>
                  <a:srgbClr val="7030A0"/>
                </a:solidFill>
              </a:rPr>
              <a:t>Component 3- Theory and Independence</a:t>
            </a:r>
          </a:p>
          <a:p>
            <a:pPr>
              <a:defRPr/>
            </a:pPr>
            <a:r>
              <a:rPr lang="en-GB" altLang="en-US" sz="2000" b="1" dirty="0"/>
              <a:t>20%weighting</a:t>
            </a:r>
          </a:p>
          <a:p>
            <a:pPr>
              <a:defRPr/>
            </a:pPr>
            <a:r>
              <a:rPr lang="en-GB" altLang="en-US" sz="2000" b="1" dirty="0"/>
              <a:t>Two pieces of work: one on poetry and one on prose and they must be linked to a Critical Anthology provided by the board which studies Narrative theory, Marxist criticism, Feminist criticism for example.</a:t>
            </a:r>
          </a:p>
          <a:p>
            <a:pPr>
              <a:defRPr/>
            </a:pPr>
            <a:r>
              <a:rPr lang="en-GB" altLang="en-US" sz="2000" b="1" dirty="0"/>
              <a:t>The students will provide 2 conventional essay responses.</a:t>
            </a:r>
          </a:p>
          <a:p>
            <a:pPr marL="0" indent="0" algn="ctr">
              <a:buFontTx/>
              <a:buNone/>
              <a:defRPr/>
            </a:pPr>
            <a:endParaRPr lang="en-GB" altLang="en-US" b="1" dirty="0">
              <a:solidFill>
                <a:srgbClr val="C00000"/>
              </a:solidFill>
            </a:endParaRP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93c2b0a-439a-4c13-8661-7726fd6caa52" xsi:nil="true"/>
    <lcf76f155ced4ddcb4097134ff3c332f xmlns="088707e8-fca3-4b50-8023-506d0169dc9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504AC92FCAD049B442E7F377828B2F" ma:contentTypeVersion="" ma:contentTypeDescription="Create a new document." ma:contentTypeScope="" ma:versionID="59ad84f606f587694c9400bb60c895d2">
  <xsd:schema xmlns:xsd="http://www.w3.org/2001/XMLSchema" xmlns:xs="http://www.w3.org/2001/XMLSchema" xmlns:p="http://schemas.microsoft.com/office/2006/metadata/properties" xmlns:ns2="088707e8-fca3-4b50-8023-506d0169dc9e" xmlns:ns3="c93c2b0a-439a-4c13-8661-7726fd6caa52" targetNamespace="http://schemas.microsoft.com/office/2006/metadata/properties" ma:root="true" ma:fieldsID="503dc3b5fd81f3607786120683bbb23b" ns2:_="" ns3:_="">
    <xsd:import namespace="088707e8-fca3-4b50-8023-506d0169dc9e"/>
    <xsd:import namespace="c93c2b0a-439a-4c13-8661-7726fd6caa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8707e8-fca3-4b50-8023-506d0169dc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604fc1b-baae-4d09-9665-978b48accf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c2b0a-439a-4c13-8661-7726fd6caa5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9229ca3-656d-46dd-b9f6-7f231e5742b4}" ma:internalName="TaxCatchAll" ma:showField="CatchAllData" ma:web="c93c2b0a-439a-4c13-8661-7726fd6caa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2682D8-0B1A-4D99-A153-65CB9541D77E}">
  <ds:schemaRefs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088707e8-fca3-4b50-8023-506d0169dc9e"/>
    <ds:schemaRef ds:uri="c93c2b0a-439a-4c13-8661-7726fd6caa52"/>
  </ds:schemaRefs>
</ds:datastoreItem>
</file>

<file path=customXml/itemProps2.xml><?xml version="1.0" encoding="utf-8"?>
<ds:datastoreItem xmlns:ds="http://schemas.openxmlformats.org/officeDocument/2006/customXml" ds:itemID="{DDD018D5-1A6F-490B-AC80-9AC2933065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8707e8-fca3-4b50-8023-506d0169dc9e"/>
    <ds:schemaRef ds:uri="c93c2b0a-439a-4c13-8661-7726fd6caa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263E16-0D0B-445A-9F2C-BA7404E5F5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1746</TotalTime>
  <Words>456</Words>
  <Application>Microsoft Office PowerPoint</Application>
  <PresentationFormat>On-screen Show (4:3)</PresentationFormat>
  <Paragraphs>42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Welcome to the English Department</vt:lpstr>
      <vt:lpstr>English Literature </vt:lpstr>
      <vt:lpstr>Paper 1 Drama: Aspects of comedy</vt:lpstr>
      <vt:lpstr>Paper 2: Elements of Political and Social Protest</vt:lpstr>
      <vt:lpstr>Non Examined Assessment</vt:lpstr>
    </vt:vector>
  </TitlesOfParts>
  <Company>Education, Sport &amp; Culture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k.ruddy</dc:creator>
  <cp:lastModifiedBy>Mary Smith</cp:lastModifiedBy>
  <cp:revision>146</cp:revision>
  <cp:lastPrinted>2014-10-21T14:50:15Z</cp:lastPrinted>
  <dcterms:created xsi:type="dcterms:W3CDTF">2008-10-17T13:17:50Z</dcterms:created>
  <dcterms:modified xsi:type="dcterms:W3CDTF">2024-06-27T11:22:38Z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0x01010052504AC92FCAD049B442E7F377828B2F</vt:lpwstr>
  </property>
  <property fmtid="{D5CDD505-2E9C-101B-9397-08002B2CF9AE}" pid="3" name="MediaServiceImageTags">
    <vt:lpwstr/>
  </property>
</Properties>
</file>