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3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4.xml" ContentType="application/vnd.openxmlformats-officedocument.theme+xml"/>
  <Override PartName="/ppt/slideLayouts/slideLayout14.xml" ContentType="application/vnd.openxmlformats-officedocument.presentationml.slideLayout+xml"/>
  <Override PartName="/ppt/theme/theme5.xml" ContentType="application/vnd.openxmlformats-officedocument.theme+xml"/>
  <Override PartName="/ppt/slideLayouts/slideLayout15.xml" ContentType="application/vnd.openxmlformats-officedocument.presentationml.slideLayout+xml"/>
  <Override PartName="/ppt/theme/theme6.xml" ContentType="application/vnd.openxmlformats-officedocument.theme+xml"/>
  <Override PartName="/ppt/slideLayouts/slideLayout16.xml" ContentType="application/vnd.openxmlformats-officedocument.presentationml.slideLayout+xml"/>
  <Override PartName="/ppt/theme/theme7.xml" ContentType="application/vnd.openxmlformats-officedocument.theme+xml"/>
  <Override PartName="/ppt/slideLayouts/slideLayout17.xml" ContentType="application/vnd.openxmlformats-officedocument.presentationml.slideLayout+xml"/>
  <Override PartName="/ppt/theme/theme8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9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10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11.xml" ContentType="application/vnd.openxmlformats-officedocument.theme+xml"/>
  <Override PartName="/ppt/slideLayouts/slideLayout35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theme/theme14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4.xml" ContentType="application/vnd.openxmlformats-officedocument.presentationml.notesSlide+xml"/>
  <Override PartName="/ppt/tags/tag7.xml" ContentType="application/vnd.openxmlformats-officedocument.presentationml.tags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7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2" r:id="rId4"/>
    <p:sldMasterId id="2147483658" r:id="rId5"/>
    <p:sldMasterId id="2147483677" r:id="rId6"/>
    <p:sldMasterId id="2147483663" r:id="rId7"/>
    <p:sldMasterId id="2147483665" r:id="rId8"/>
    <p:sldMasterId id="2147483667" r:id="rId9"/>
    <p:sldMasterId id="2147483669" r:id="rId10"/>
    <p:sldMasterId id="2147483671" r:id="rId11"/>
    <p:sldMasterId id="2147483673" r:id="rId12"/>
    <p:sldMasterId id="2147483680" r:id="rId13"/>
    <p:sldMasterId id="2147483755" r:id="rId14"/>
    <p:sldMasterId id="2147483769" r:id="rId15"/>
  </p:sldMasterIdLst>
  <p:notesMasterIdLst>
    <p:notesMasterId r:id="rId34"/>
  </p:notesMasterIdLst>
  <p:handoutMasterIdLst>
    <p:handoutMasterId r:id="rId35"/>
  </p:handoutMasterIdLst>
  <p:sldIdLst>
    <p:sldId id="256" r:id="rId16"/>
    <p:sldId id="616" r:id="rId17"/>
    <p:sldId id="618" r:id="rId18"/>
    <p:sldId id="615" r:id="rId19"/>
    <p:sldId id="260" r:id="rId20"/>
    <p:sldId id="261" r:id="rId21"/>
    <p:sldId id="609" r:id="rId22"/>
    <p:sldId id="617" r:id="rId23"/>
    <p:sldId id="610" r:id="rId24"/>
    <p:sldId id="619" r:id="rId25"/>
    <p:sldId id="620" r:id="rId26"/>
    <p:sldId id="621" r:id="rId27"/>
    <p:sldId id="622" r:id="rId28"/>
    <p:sldId id="623" r:id="rId29"/>
    <p:sldId id="624" r:id="rId30"/>
    <p:sldId id="625" r:id="rId31"/>
    <p:sldId id="626" r:id="rId32"/>
    <p:sldId id="264" r:id="rId33"/>
  </p:sldIdLst>
  <p:sldSz cx="12192000" cy="6858000"/>
  <p:notesSz cx="6858000" cy="9144000"/>
  <p:custDataLst>
    <p:tags r:id="rId3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elicity Finch" initials="FF" lastIdx="1" clrIdx="0">
    <p:extLst>
      <p:ext uri="{19B8F6BF-5375-455C-9EA6-DF929625EA0E}">
        <p15:presenceInfo xmlns:p15="http://schemas.microsoft.com/office/powerpoint/2012/main" userId="S::felicity.finch@aztecgroup.co.uk::53bf4a5c-7765-414d-b0f8-6a12933e65e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32F55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96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20" autoAdjust="0"/>
    <p:restoredTop sz="83924" autoAdjust="0"/>
  </p:normalViewPr>
  <p:slideViewPr>
    <p:cSldViewPr snapToGrid="0" snapToObjects="1">
      <p:cViewPr varScale="1">
        <p:scale>
          <a:sx n="67" d="100"/>
          <a:sy n="67" d="100"/>
        </p:scale>
        <p:origin x="682" y="41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79" d="100"/>
          <a:sy n="79" d="100"/>
        </p:scale>
        <p:origin x="2764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3.xml"/><Relationship Id="rId26" Type="http://schemas.openxmlformats.org/officeDocument/2006/relationships/slide" Target="slides/slide11.xml"/><Relationship Id="rId39" Type="http://schemas.openxmlformats.org/officeDocument/2006/relationships/viewProps" Target="viewProps.xml"/><Relationship Id="rId21" Type="http://schemas.openxmlformats.org/officeDocument/2006/relationships/slide" Target="slides/slide6.xml"/><Relationship Id="rId34" Type="http://schemas.openxmlformats.org/officeDocument/2006/relationships/notesMaster" Target="notesMasters/notesMaster1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1.xml"/><Relationship Id="rId20" Type="http://schemas.openxmlformats.org/officeDocument/2006/relationships/slide" Target="slides/slide5.xml"/><Relationship Id="rId29" Type="http://schemas.openxmlformats.org/officeDocument/2006/relationships/slide" Target="slides/slide14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9.xml"/><Relationship Id="rId32" Type="http://schemas.openxmlformats.org/officeDocument/2006/relationships/slide" Target="slides/slide17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Master" Target="slideMasters/slideMaster12.xml"/><Relationship Id="rId23" Type="http://schemas.openxmlformats.org/officeDocument/2006/relationships/slide" Target="slides/slide8.xml"/><Relationship Id="rId28" Type="http://schemas.openxmlformats.org/officeDocument/2006/relationships/slide" Target="slides/slide13.xml"/><Relationship Id="rId36" Type="http://schemas.openxmlformats.org/officeDocument/2006/relationships/tags" Target="tags/tag1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4.xml"/><Relationship Id="rId31" Type="http://schemas.openxmlformats.org/officeDocument/2006/relationships/slide" Target="slides/slide16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Master" Target="slideMasters/slideMaster11.xml"/><Relationship Id="rId22" Type="http://schemas.openxmlformats.org/officeDocument/2006/relationships/slide" Target="slides/slide7.xml"/><Relationship Id="rId27" Type="http://schemas.openxmlformats.org/officeDocument/2006/relationships/slide" Target="slides/slide12.xml"/><Relationship Id="rId30" Type="http://schemas.openxmlformats.org/officeDocument/2006/relationships/slide" Target="slides/slide15.xml"/><Relationship Id="rId35" Type="http://schemas.openxmlformats.org/officeDocument/2006/relationships/handoutMaster" Target="handoutMasters/handoutMaster1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2.xml"/><Relationship Id="rId25" Type="http://schemas.openxmlformats.org/officeDocument/2006/relationships/slide" Target="slides/slide10.xml"/><Relationship Id="rId33" Type="http://schemas.openxmlformats.org/officeDocument/2006/relationships/slide" Target="slides/slide18.xml"/><Relationship Id="rId38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sv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12" Type="http://schemas.openxmlformats.org/officeDocument/2006/relationships/image" Target="../media/image57.svg"/><Relationship Id="rId2" Type="http://schemas.openxmlformats.org/officeDocument/2006/relationships/image" Target="../media/image47.svg"/><Relationship Id="rId1" Type="http://schemas.openxmlformats.org/officeDocument/2006/relationships/image" Target="../media/image46.png"/><Relationship Id="rId6" Type="http://schemas.openxmlformats.org/officeDocument/2006/relationships/image" Target="../media/image51.svg"/><Relationship Id="rId11" Type="http://schemas.openxmlformats.org/officeDocument/2006/relationships/image" Target="../media/image56.png"/><Relationship Id="rId5" Type="http://schemas.openxmlformats.org/officeDocument/2006/relationships/image" Target="../media/image50.png"/><Relationship Id="rId10" Type="http://schemas.openxmlformats.org/officeDocument/2006/relationships/image" Target="../media/image55.svg"/><Relationship Id="rId4" Type="http://schemas.openxmlformats.org/officeDocument/2006/relationships/image" Target="../media/image49.svg"/><Relationship Id="rId9" Type="http://schemas.openxmlformats.org/officeDocument/2006/relationships/image" Target="../media/image54.png"/></Relationships>
</file>

<file path=ppt/diagrams/_rels/data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sv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image" Target="../media/image70.svg"/><Relationship Id="rId1" Type="http://schemas.openxmlformats.org/officeDocument/2006/relationships/image" Target="../media/image69.png"/><Relationship Id="rId6" Type="http://schemas.openxmlformats.org/officeDocument/2006/relationships/image" Target="../media/image74.svg"/><Relationship Id="rId5" Type="http://schemas.openxmlformats.org/officeDocument/2006/relationships/image" Target="../media/image73.png"/><Relationship Id="rId10" Type="http://schemas.openxmlformats.org/officeDocument/2006/relationships/image" Target="../media/image78.svg"/><Relationship Id="rId4" Type="http://schemas.openxmlformats.org/officeDocument/2006/relationships/image" Target="../media/image72.svg"/><Relationship Id="rId9" Type="http://schemas.openxmlformats.org/officeDocument/2006/relationships/image" Target="../media/image77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sv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12" Type="http://schemas.openxmlformats.org/officeDocument/2006/relationships/image" Target="../media/image57.svg"/><Relationship Id="rId2" Type="http://schemas.openxmlformats.org/officeDocument/2006/relationships/image" Target="../media/image47.svg"/><Relationship Id="rId1" Type="http://schemas.openxmlformats.org/officeDocument/2006/relationships/image" Target="../media/image46.png"/><Relationship Id="rId6" Type="http://schemas.openxmlformats.org/officeDocument/2006/relationships/image" Target="../media/image51.svg"/><Relationship Id="rId11" Type="http://schemas.openxmlformats.org/officeDocument/2006/relationships/image" Target="../media/image56.png"/><Relationship Id="rId5" Type="http://schemas.openxmlformats.org/officeDocument/2006/relationships/image" Target="../media/image50.png"/><Relationship Id="rId10" Type="http://schemas.openxmlformats.org/officeDocument/2006/relationships/image" Target="../media/image55.svg"/><Relationship Id="rId4" Type="http://schemas.openxmlformats.org/officeDocument/2006/relationships/image" Target="../media/image49.svg"/><Relationship Id="rId9" Type="http://schemas.openxmlformats.org/officeDocument/2006/relationships/image" Target="../media/image54.png"/></Relationships>
</file>

<file path=ppt/diagrams/_rels/drawing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sv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image" Target="../media/image70.svg"/><Relationship Id="rId1" Type="http://schemas.openxmlformats.org/officeDocument/2006/relationships/image" Target="../media/image69.png"/><Relationship Id="rId6" Type="http://schemas.openxmlformats.org/officeDocument/2006/relationships/image" Target="../media/image74.svg"/><Relationship Id="rId5" Type="http://schemas.openxmlformats.org/officeDocument/2006/relationships/image" Target="../media/image73.png"/><Relationship Id="rId10" Type="http://schemas.openxmlformats.org/officeDocument/2006/relationships/image" Target="../media/image78.svg"/><Relationship Id="rId4" Type="http://schemas.openxmlformats.org/officeDocument/2006/relationships/image" Target="../media/image72.svg"/><Relationship Id="rId9" Type="http://schemas.openxmlformats.org/officeDocument/2006/relationships/image" Target="../media/image7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8A93C1C-814A-4796-BFC5-093A6D69D8C6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08B1733-8BBD-46B6-B48C-59223494E490}">
      <dgm:prSet/>
      <dgm:spPr/>
      <dgm:t>
        <a:bodyPr/>
        <a:lstStyle/>
        <a:p>
          <a:pPr>
            <a:lnSpc>
              <a:spcPct val="100000"/>
            </a:lnSpc>
          </a:pPr>
          <a:r>
            <a:rPr lang="en-GB"/>
            <a:t>Suggest 2 contacts</a:t>
          </a:r>
          <a:endParaRPr lang="en-US"/>
        </a:p>
      </dgm:t>
    </dgm:pt>
    <dgm:pt modelId="{5C978531-A63B-4AF6-9B58-4941F725A69C}" type="parTrans" cxnId="{806CF09E-3A2E-4430-A2F5-BC8F6499FA13}">
      <dgm:prSet/>
      <dgm:spPr/>
      <dgm:t>
        <a:bodyPr/>
        <a:lstStyle/>
        <a:p>
          <a:endParaRPr lang="en-US"/>
        </a:p>
      </dgm:t>
    </dgm:pt>
    <dgm:pt modelId="{820F5406-1581-411C-B8FC-520B93A28634}" type="sibTrans" cxnId="{806CF09E-3A2E-4430-A2F5-BC8F6499FA13}">
      <dgm:prSet/>
      <dgm:spPr/>
      <dgm:t>
        <a:bodyPr/>
        <a:lstStyle/>
        <a:p>
          <a:endParaRPr lang="en-US"/>
        </a:p>
      </dgm:t>
    </dgm:pt>
    <dgm:pt modelId="{ADD53B3D-DDAF-4A50-BB8E-BB0B951300E3}">
      <dgm:prSet/>
      <dgm:spPr/>
      <dgm:t>
        <a:bodyPr/>
        <a:lstStyle/>
        <a:p>
          <a:pPr>
            <a:lnSpc>
              <a:spcPct val="100000"/>
            </a:lnSpc>
          </a:pPr>
          <a:r>
            <a:rPr lang="en-GB"/>
            <a:t>Contacts that have known you for minimum 3 years</a:t>
          </a:r>
          <a:endParaRPr lang="en-US"/>
        </a:p>
      </dgm:t>
    </dgm:pt>
    <dgm:pt modelId="{09C7C392-962F-4390-9028-137E7338AFBF}" type="parTrans" cxnId="{06161892-FBD2-41D1-AAC9-D1B0FAED544C}">
      <dgm:prSet/>
      <dgm:spPr/>
      <dgm:t>
        <a:bodyPr/>
        <a:lstStyle/>
        <a:p>
          <a:endParaRPr lang="en-US"/>
        </a:p>
      </dgm:t>
    </dgm:pt>
    <dgm:pt modelId="{6B545D63-AE41-4BB2-AE22-6D1B46D959EC}" type="sibTrans" cxnId="{06161892-FBD2-41D1-AAC9-D1B0FAED544C}">
      <dgm:prSet/>
      <dgm:spPr/>
      <dgm:t>
        <a:bodyPr/>
        <a:lstStyle/>
        <a:p>
          <a:endParaRPr lang="en-US"/>
        </a:p>
      </dgm:t>
    </dgm:pt>
    <dgm:pt modelId="{14731F41-26DC-4B64-9EDC-D54B9FBABE27}">
      <dgm:prSet/>
      <dgm:spPr/>
      <dgm:t>
        <a:bodyPr/>
        <a:lstStyle/>
        <a:p>
          <a:pPr>
            <a:lnSpc>
              <a:spcPct val="100000"/>
            </a:lnSpc>
          </a:pPr>
          <a:r>
            <a:rPr lang="en-GB"/>
            <a:t>Professional capacity</a:t>
          </a:r>
          <a:endParaRPr lang="en-US"/>
        </a:p>
      </dgm:t>
    </dgm:pt>
    <dgm:pt modelId="{B2AE6635-56CC-4515-8BC4-C44CD27845CE}" type="parTrans" cxnId="{D59F9DAF-D568-4A79-AB1A-62BFED28DE9F}">
      <dgm:prSet/>
      <dgm:spPr/>
      <dgm:t>
        <a:bodyPr/>
        <a:lstStyle/>
        <a:p>
          <a:endParaRPr lang="en-US"/>
        </a:p>
      </dgm:t>
    </dgm:pt>
    <dgm:pt modelId="{A65E7390-7287-4845-AF4D-A02BE3BC85FB}" type="sibTrans" cxnId="{D59F9DAF-D568-4A79-AB1A-62BFED28DE9F}">
      <dgm:prSet/>
      <dgm:spPr/>
      <dgm:t>
        <a:bodyPr/>
        <a:lstStyle/>
        <a:p>
          <a:endParaRPr lang="en-US"/>
        </a:p>
      </dgm:t>
    </dgm:pt>
    <dgm:pt modelId="{C59C2200-F00C-4AF7-B134-9F56C7628484}">
      <dgm:prSet/>
      <dgm:spPr/>
      <dgm:t>
        <a:bodyPr/>
        <a:lstStyle/>
        <a:p>
          <a:pPr>
            <a:lnSpc>
              <a:spcPct val="100000"/>
            </a:lnSpc>
          </a:pPr>
          <a:r>
            <a:rPr lang="en-GB"/>
            <a:t>Examples: Manager from Saturday job or work experience, Form tutor/Careers tutor or likewise from school</a:t>
          </a:r>
          <a:endParaRPr lang="en-US"/>
        </a:p>
      </dgm:t>
    </dgm:pt>
    <dgm:pt modelId="{75459D45-F547-47BC-BDD2-9D51A6A551F4}" type="parTrans" cxnId="{6C0EEE43-DEF1-4A01-8205-204E08703074}">
      <dgm:prSet/>
      <dgm:spPr/>
      <dgm:t>
        <a:bodyPr/>
        <a:lstStyle/>
        <a:p>
          <a:endParaRPr lang="en-US"/>
        </a:p>
      </dgm:t>
    </dgm:pt>
    <dgm:pt modelId="{11872A59-D7CB-4C60-AEB4-1FFAB6DF94D8}" type="sibTrans" cxnId="{6C0EEE43-DEF1-4A01-8205-204E08703074}">
      <dgm:prSet/>
      <dgm:spPr/>
      <dgm:t>
        <a:bodyPr/>
        <a:lstStyle/>
        <a:p>
          <a:endParaRPr lang="en-US"/>
        </a:p>
      </dgm:t>
    </dgm:pt>
    <dgm:pt modelId="{3F709AF0-0A4D-4775-B162-693E5E1F4D26}">
      <dgm:prSet/>
      <dgm:spPr/>
      <dgm:t>
        <a:bodyPr/>
        <a:lstStyle/>
        <a:p>
          <a:pPr>
            <a:lnSpc>
              <a:spcPct val="100000"/>
            </a:lnSpc>
          </a:pPr>
          <a:r>
            <a:rPr lang="en-GB"/>
            <a:t>List Name, Title, Address, Contact details (Email &amp; phone number)</a:t>
          </a:r>
          <a:endParaRPr lang="en-US"/>
        </a:p>
      </dgm:t>
    </dgm:pt>
    <dgm:pt modelId="{43710849-AA46-455A-9C21-00373EF24248}" type="parTrans" cxnId="{4451AA65-6953-4B25-8ED8-80359EBCA409}">
      <dgm:prSet/>
      <dgm:spPr/>
      <dgm:t>
        <a:bodyPr/>
        <a:lstStyle/>
        <a:p>
          <a:endParaRPr lang="en-US"/>
        </a:p>
      </dgm:t>
    </dgm:pt>
    <dgm:pt modelId="{2280CA2C-F789-4632-938C-5155F39429A3}" type="sibTrans" cxnId="{4451AA65-6953-4B25-8ED8-80359EBCA409}">
      <dgm:prSet/>
      <dgm:spPr/>
      <dgm:t>
        <a:bodyPr/>
        <a:lstStyle/>
        <a:p>
          <a:endParaRPr lang="en-US"/>
        </a:p>
      </dgm:t>
    </dgm:pt>
    <dgm:pt modelId="{4A5FF03B-9A61-46A8-A66D-9C33C8C72195}">
      <dgm:prSet/>
      <dgm:spPr/>
      <dgm:t>
        <a:bodyPr/>
        <a:lstStyle/>
        <a:p>
          <a:pPr>
            <a:lnSpc>
              <a:spcPct val="100000"/>
            </a:lnSpc>
          </a:pPr>
          <a:r>
            <a:rPr lang="en-GB"/>
            <a:t>Please ask your referees if they are happy to be a contact should any employers wish to contact them</a:t>
          </a:r>
          <a:endParaRPr lang="en-US"/>
        </a:p>
      </dgm:t>
    </dgm:pt>
    <dgm:pt modelId="{58F0D97B-7D93-4A9F-81D5-AA654218AC1D}" type="parTrans" cxnId="{B36B7227-5597-4008-91F5-66E1FCA885D0}">
      <dgm:prSet/>
      <dgm:spPr/>
      <dgm:t>
        <a:bodyPr/>
        <a:lstStyle/>
        <a:p>
          <a:endParaRPr lang="en-US"/>
        </a:p>
      </dgm:t>
    </dgm:pt>
    <dgm:pt modelId="{9C866FBC-BFBC-43E5-83F1-558BD426D8C0}" type="sibTrans" cxnId="{B36B7227-5597-4008-91F5-66E1FCA885D0}">
      <dgm:prSet/>
      <dgm:spPr/>
      <dgm:t>
        <a:bodyPr/>
        <a:lstStyle/>
        <a:p>
          <a:endParaRPr lang="en-US"/>
        </a:p>
      </dgm:t>
    </dgm:pt>
    <dgm:pt modelId="{1335D72C-9AB7-4022-B9E5-A1C3536316AA}" type="pres">
      <dgm:prSet presAssocID="{18A93C1C-814A-4796-BFC5-093A6D69D8C6}" presName="root" presStyleCnt="0">
        <dgm:presLayoutVars>
          <dgm:dir/>
          <dgm:resizeHandles val="exact"/>
        </dgm:presLayoutVars>
      </dgm:prSet>
      <dgm:spPr/>
    </dgm:pt>
    <dgm:pt modelId="{2E267F2B-53F6-40FA-9510-8DEDA68CF6B2}" type="pres">
      <dgm:prSet presAssocID="{408B1733-8BBD-46B6-B48C-59223494E490}" presName="compNode" presStyleCnt="0"/>
      <dgm:spPr/>
    </dgm:pt>
    <dgm:pt modelId="{0BB2CF25-137E-4586-9B11-352D21BD1E96}" type="pres">
      <dgm:prSet presAssocID="{408B1733-8BBD-46B6-B48C-59223494E490}" presName="bgRect" presStyleLbl="bgShp" presStyleIdx="0" presStyleCnt="6"/>
      <dgm:spPr/>
    </dgm:pt>
    <dgm:pt modelId="{BE336E1D-6160-422D-909F-158295F5E4E8}" type="pres">
      <dgm:prSet presAssocID="{408B1733-8BBD-46B6-B48C-59223494E490}" presName="iconRect" presStyleLbl="nod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User"/>
        </a:ext>
      </dgm:extLst>
    </dgm:pt>
    <dgm:pt modelId="{7210EC69-9C66-44D2-A195-230A42CCC301}" type="pres">
      <dgm:prSet presAssocID="{408B1733-8BBD-46B6-B48C-59223494E490}" presName="spaceRect" presStyleCnt="0"/>
      <dgm:spPr/>
    </dgm:pt>
    <dgm:pt modelId="{3F29A103-3C13-40AC-9F6C-3420E908AA09}" type="pres">
      <dgm:prSet presAssocID="{408B1733-8BBD-46B6-B48C-59223494E490}" presName="parTx" presStyleLbl="revTx" presStyleIdx="0" presStyleCnt="6">
        <dgm:presLayoutVars>
          <dgm:chMax val="0"/>
          <dgm:chPref val="0"/>
        </dgm:presLayoutVars>
      </dgm:prSet>
      <dgm:spPr/>
    </dgm:pt>
    <dgm:pt modelId="{9858DA01-34C8-49DB-9A4A-586D58CB73A4}" type="pres">
      <dgm:prSet presAssocID="{820F5406-1581-411C-B8FC-520B93A28634}" presName="sibTrans" presStyleCnt="0"/>
      <dgm:spPr/>
    </dgm:pt>
    <dgm:pt modelId="{CBBE0673-009A-448F-9996-B5F868657492}" type="pres">
      <dgm:prSet presAssocID="{ADD53B3D-DDAF-4A50-BB8E-BB0B951300E3}" presName="compNode" presStyleCnt="0"/>
      <dgm:spPr/>
    </dgm:pt>
    <dgm:pt modelId="{1A8A9A16-A590-47C1-958B-03EEF8860AAB}" type="pres">
      <dgm:prSet presAssocID="{ADD53B3D-DDAF-4A50-BB8E-BB0B951300E3}" presName="bgRect" presStyleLbl="bgShp" presStyleIdx="1" presStyleCnt="6"/>
      <dgm:spPr/>
    </dgm:pt>
    <dgm:pt modelId="{5C9EED8A-52B1-498B-AB42-F09B2B63031F}" type="pres">
      <dgm:prSet presAssocID="{ADD53B3D-DDAF-4A50-BB8E-BB0B951300E3}" presName="iconRect" presStyleLbl="node1" presStyleIdx="1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Receiver"/>
        </a:ext>
      </dgm:extLst>
    </dgm:pt>
    <dgm:pt modelId="{D91CE2D5-DFC6-4485-AC73-A0E139832A55}" type="pres">
      <dgm:prSet presAssocID="{ADD53B3D-DDAF-4A50-BB8E-BB0B951300E3}" presName="spaceRect" presStyleCnt="0"/>
      <dgm:spPr/>
    </dgm:pt>
    <dgm:pt modelId="{04AA7E8E-DFBC-45C4-887E-EEDE650F0719}" type="pres">
      <dgm:prSet presAssocID="{ADD53B3D-DDAF-4A50-BB8E-BB0B951300E3}" presName="parTx" presStyleLbl="revTx" presStyleIdx="1" presStyleCnt="6">
        <dgm:presLayoutVars>
          <dgm:chMax val="0"/>
          <dgm:chPref val="0"/>
        </dgm:presLayoutVars>
      </dgm:prSet>
      <dgm:spPr/>
    </dgm:pt>
    <dgm:pt modelId="{F9B0ED1B-3146-4756-B6CE-1C6877B7D228}" type="pres">
      <dgm:prSet presAssocID="{6B545D63-AE41-4BB2-AE22-6D1B46D959EC}" presName="sibTrans" presStyleCnt="0"/>
      <dgm:spPr/>
    </dgm:pt>
    <dgm:pt modelId="{51B9F0D9-9B19-4EFC-8252-67939E598227}" type="pres">
      <dgm:prSet presAssocID="{14731F41-26DC-4B64-9EDC-D54B9FBABE27}" presName="compNode" presStyleCnt="0"/>
      <dgm:spPr/>
    </dgm:pt>
    <dgm:pt modelId="{B6C546A2-18B1-42A2-92FA-E9E4122141E9}" type="pres">
      <dgm:prSet presAssocID="{14731F41-26DC-4B64-9EDC-D54B9FBABE27}" presName="bgRect" presStyleLbl="bgShp" presStyleIdx="2" presStyleCnt="6"/>
      <dgm:spPr/>
    </dgm:pt>
    <dgm:pt modelId="{50411789-BA6C-4C6E-9048-59439B9E659B}" type="pres">
      <dgm:prSet presAssocID="{14731F41-26DC-4B64-9EDC-D54B9FBABE27}" presName="iconRect" presStyleLbl="node1" presStyleIdx="2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D9AEB87D-4C67-4869-815C-073FCE844596}" type="pres">
      <dgm:prSet presAssocID="{14731F41-26DC-4B64-9EDC-D54B9FBABE27}" presName="spaceRect" presStyleCnt="0"/>
      <dgm:spPr/>
    </dgm:pt>
    <dgm:pt modelId="{91E058CE-241E-4A11-A78D-60C683C19E37}" type="pres">
      <dgm:prSet presAssocID="{14731F41-26DC-4B64-9EDC-D54B9FBABE27}" presName="parTx" presStyleLbl="revTx" presStyleIdx="2" presStyleCnt="6">
        <dgm:presLayoutVars>
          <dgm:chMax val="0"/>
          <dgm:chPref val="0"/>
        </dgm:presLayoutVars>
      </dgm:prSet>
      <dgm:spPr/>
    </dgm:pt>
    <dgm:pt modelId="{58CCBD9D-7A39-4154-B446-8BA2F07FA3EB}" type="pres">
      <dgm:prSet presAssocID="{A65E7390-7287-4845-AF4D-A02BE3BC85FB}" presName="sibTrans" presStyleCnt="0"/>
      <dgm:spPr/>
    </dgm:pt>
    <dgm:pt modelId="{01FA9C00-EB00-46E4-AAA5-DA51D3D3674C}" type="pres">
      <dgm:prSet presAssocID="{C59C2200-F00C-4AF7-B134-9F56C7628484}" presName="compNode" presStyleCnt="0"/>
      <dgm:spPr/>
    </dgm:pt>
    <dgm:pt modelId="{B06176D3-1407-48BF-8629-B75498C9B380}" type="pres">
      <dgm:prSet presAssocID="{C59C2200-F00C-4AF7-B134-9F56C7628484}" presName="bgRect" presStyleLbl="bgShp" presStyleIdx="3" presStyleCnt="6"/>
      <dgm:spPr/>
    </dgm:pt>
    <dgm:pt modelId="{087830F8-E76C-46C2-8073-A84BB6BEAB35}" type="pres">
      <dgm:prSet presAssocID="{C59C2200-F00C-4AF7-B134-9F56C7628484}" presName="iconRect" presStyleLbl="node1" presStyleIdx="3" presStyleCnt="6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iploma Roll"/>
        </a:ext>
      </dgm:extLst>
    </dgm:pt>
    <dgm:pt modelId="{12232AB2-B39B-4C58-A570-82E0F479BAC6}" type="pres">
      <dgm:prSet presAssocID="{C59C2200-F00C-4AF7-B134-9F56C7628484}" presName="spaceRect" presStyleCnt="0"/>
      <dgm:spPr/>
    </dgm:pt>
    <dgm:pt modelId="{01BC783A-235B-484C-B8B2-8136BB4AC62A}" type="pres">
      <dgm:prSet presAssocID="{C59C2200-F00C-4AF7-B134-9F56C7628484}" presName="parTx" presStyleLbl="revTx" presStyleIdx="3" presStyleCnt="6">
        <dgm:presLayoutVars>
          <dgm:chMax val="0"/>
          <dgm:chPref val="0"/>
        </dgm:presLayoutVars>
      </dgm:prSet>
      <dgm:spPr/>
    </dgm:pt>
    <dgm:pt modelId="{75283F63-72FD-4995-83AD-5751EFEE5501}" type="pres">
      <dgm:prSet presAssocID="{11872A59-D7CB-4C60-AEB4-1FFAB6DF94D8}" presName="sibTrans" presStyleCnt="0"/>
      <dgm:spPr/>
    </dgm:pt>
    <dgm:pt modelId="{58B82F41-2E40-4641-BA23-22E18CDDB070}" type="pres">
      <dgm:prSet presAssocID="{3F709AF0-0A4D-4775-B162-693E5E1F4D26}" presName="compNode" presStyleCnt="0"/>
      <dgm:spPr/>
    </dgm:pt>
    <dgm:pt modelId="{D1F3AB96-9091-4151-80F2-B6BF1A10E66D}" type="pres">
      <dgm:prSet presAssocID="{3F709AF0-0A4D-4775-B162-693E5E1F4D26}" presName="bgRect" presStyleLbl="bgShp" presStyleIdx="4" presStyleCnt="6"/>
      <dgm:spPr/>
    </dgm:pt>
    <dgm:pt modelId="{85AB045F-DC68-46D8-998A-25B4E9FB282A}" type="pres">
      <dgm:prSet presAssocID="{3F709AF0-0A4D-4775-B162-693E5E1F4D26}" presName="iconRect" presStyleLbl="node1" presStyleIdx="4" presStyleCnt="6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Envelope"/>
        </a:ext>
      </dgm:extLst>
    </dgm:pt>
    <dgm:pt modelId="{8E7D76A1-4C57-4BF4-95DB-A1338E3FDF37}" type="pres">
      <dgm:prSet presAssocID="{3F709AF0-0A4D-4775-B162-693E5E1F4D26}" presName="spaceRect" presStyleCnt="0"/>
      <dgm:spPr/>
    </dgm:pt>
    <dgm:pt modelId="{5FDDA695-50F4-44FD-AB38-BD44A4DDED1E}" type="pres">
      <dgm:prSet presAssocID="{3F709AF0-0A4D-4775-B162-693E5E1F4D26}" presName="parTx" presStyleLbl="revTx" presStyleIdx="4" presStyleCnt="6">
        <dgm:presLayoutVars>
          <dgm:chMax val="0"/>
          <dgm:chPref val="0"/>
        </dgm:presLayoutVars>
      </dgm:prSet>
      <dgm:spPr/>
    </dgm:pt>
    <dgm:pt modelId="{0EE84B8F-C920-452D-8635-4C4FCC8718A7}" type="pres">
      <dgm:prSet presAssocID="{2280CA2C-F789-4632-938C-5155F39429A3}" presName="sibTrans" presStyleCnt="0"/>
      <dgm:spPr/>
    </dgm:pt>
    <dgm:pt modelId="{4E45668A-1509-4259-AF8E-85DBC657E314}" type="pres">
      <dgm:prSet presAssocID="{4A5FF03B-9A61-46A8-A66D-9C33C8C72195}" presName="compNode" presStyleCnt="0"/>
      <dgm:spPr/>
    </dgm:pt>
    <dgm:pt modelId="{5FE4DAFC-BA71-4E86-A72E-92B83A90B8DF}" type="pres">
      <dgm:prSet presAssocID="{4A5FF03B-9A61-46A8-A66D-9C33C8C72195}" presName="bgRect" presStyleLbl="bgShp" presStyleIdx="5" presStyleCnt="6"/>
      <dgm:spPr/>
    </dgm:pt>
    <dgm:pt modelId="{A9EC1F3C-08D1-4EC0-B341-8834708636B9}" type="pres">
      <dgm:prSet presAssocID="{4A5FF03B-9A61-46A8-A66D-9C33C8C72195}" presName="iconRect" presStyleLbl="node1" presStyleIdx="5" presStyleCnt="6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Office Worker"/>
        </a:ext>
      </dgm:extLst>
    </dgm:pt>
    <dgm:pt modelId="{0C5EB760-0A14-469F-8B9E-B5FB15586EFF}" type="pres">
      <dgm:prSet presAssocID="{4A5FF03B-9A61-46A8-A66D-9C33C8C72195}" presName="spaceRect" presStyleCnt="0"/>
      <dgm:spPr/>
    </dgm:pt>
    <dgm:pt modelId="{C336E5F7-4445-44A1-BECC-6513077A6FCE}" type="pres">
      <dgm:prSet presAssocID="{4A5FF03B-9A61-46A8-A66D-9C33C8C72195}" presName="parTx" presStyleLbl="revTx" presStyleIdx="5" presStyleCnt="6">
        <dgm:presLayoutVars>
          <dgm:chMax val="0"/>
          <dgm:chPref val="0"/>
        </dgm:presLayoutVars>
      </dgm:prSet>
      <dgm:spPr/>
    </dgm:pt>
  </dgm:ptLst>
  <dgm:cxnLst>
    <dgm:cxn modelId="{B36B7227-5597-4008-91F5-66E1FCA885D0}" srcId="{18A93C1C-814A-4796-BFC5-093A6D69D8C6}" destId="{4A5FF03B-9A61-46A8-A66D-9C33C8C72195}" srcOrd="5" destOrd="0" parTransId="{58F0D97B-7D93-4A9F-81D5-AA654218AC1D}" sibTransId="{9C866FBC-BFBC-43E5-83F1-558BD426D8C0}"/>
    <dgm:cxn modelId="{F0766228-4245-48BA-8A4F-8B185959E6DF}" type="presOf" srcId="{18A93C1C-814A-4796-BFC5-093A6D69D8C6}" destId="{1335D72C-9AB7-4022-B9E5-A1C3536316AA}" srcOrd="0" destOrd="0" presId="urn:microsoft.com/office/officeart/2018/2/layout/IconVerticalSolidList"/>
    <dgm:cxn modelId="{7B928433-0F68-4BE1-8D21-11B4986513D0}" type="presOf" srcId="{14731F41-26DC-4B64-9EDC-D54B9FBABE27}" destId="{91E058CE-241E-4A11-A78D-60C683C19E37}" srcOrd="0" destOrd="0" presId="urn:microsoft.com/office/officeart/2018/2/layout/IconVerticalSolidList"/>
    <dgm:cxn modelId="{FFDE663B-B29A-4945-B1BD-7D88EA5246DC}" type="presOf" srcId="{C59C2200-F00C-4AF7-B134-9F56C7628484}" destId="{01BC783A-235B-484C-B8B2-8136BB4AC62A}" srcOrd="0" destOrd="0" presId="urn:microsoft.com/office/officeart/2018/2/layout/IconVerticalSolidList"/>
    <dgm:cxn modelId="{95DC8A5B-73AE-4382-9680-0A0C639C6DBA}" type="presOf" srcId="{408B1733-8BBD-46B6-B48C-59223494E490}" destId="{3F29A103-3C13-40AC-9F6C-3420E908AA09}" srcOrd="0" destOrd="0" presId="urn:microsoft.com/office/officeart/2018/2/layout/IconVerticalSolidList"/>
    <dgm:cxn modelId="{6C0EEE43-DEF1-4A01-8205-204E08703074}" srcId="{18A93C1C-814A-4796-BFC5-093A6D69D8C6}" destId="{C59C2200-F00C-4AF7-B134-9F56C7628484}" srcOrd="3" destOrd="0" parTransId="{75459D45-F547-47BC-BDD2-9D51A6A551F4}" sibTransId="{11872A59-D7CB-4C60-AEB4-1FFAB6DF94D8}"/>
    <dgm:cxn modelId="{4451AA65-6953-4B25-8ED8-80359EBCA409}" srcId="{18A93C1C-814A-4796-BFC5-093A6D69D8C6}" destId="{3F709AF0-0A4D-4775-B162-693E5E1F4D26}" srcOrd="4" destOrd="0" parTransId="{43710849-AA46-455A-9C21-00373EF24248}" sibTransId="{2280CA2C-F789-4632-938C-5155F39429A3}"/>
    <dgm:cxn modelId="{F756F847-46D3-4C4B-9898-298E6755FD17}" type="presOf" srcId="{4A5FF03B-9A61-46A8-A66D-9C33C8C72195}" destId="{C336E5F7-4445-44A1-BECC-6513077A6FCE}" srcOrd="0" destOrd="0" presId="urn:microsoft.com/office/officeart/2018/2/layout/IconVerticalSolidList"/>
    <dgm:cxn modelId="{06161892-FBD2-41D1-AAC9-D1B0FAED544C}" srcId="{18A93C1C-814A-4796-BFC5-093A6D69D8C6}" destId="{ADD53B3D-DDAF-4A50-BB8E-BB0B951300E3}" srcOrd="1" destOrd="0" parTransId="{09C7C392-962F-4390-9028-137E7338AFBF}" sibTransId="{6B545D63-AE41-4BB2-AE22-6D1B46D959EC}"/>
    <dgm:cxn modelId="{806CF09E-3A2E-4430-A2F5-BC8F6499FA13}" srcId="{18A93C1C-814A-4796-BFC5-093A6D69D8C6}" destId="{408B1733-8BBD-46B6-B48C-59223494E490}" srcOrd="0" destOrd="0" parTransId="{5C978531-A63B-4AF6-9B58-4941F725A69C}" sibTransId="{820F5406-1581-411C-B8FC-520B93A28634}"/>
    <dgm:cxn modelId="{D59F9DAF-D568-4A79-AB1A-62BFED28DE9F}" srcId="{18A93C1C-814A-4796-BFC5-093A6D69D8C6}" destId="{14731F41-26DC-4B64-9EDC-D54B9FBABE27}" srcOrd="2" destOrd="0" parTransId="{B2AE6635-56CC-4515-8BC4-C44CD27845CE}" sibTransId="{A65E7390-7287-4845-AF4D-A02BE3BC85FB}"/>
    <dgm:cxn modelId="{7704A1CC-D30A-4F46-97CB-C07CB7B28AA1}" type="presOf" srcId="{ADD53B3D-DDAF-4A50-BB8E-BB0B951300E3}" destId="{04AA7E8E-DFBC-45C4-887E-EEDE650F0719}" srcOrd="0" destOrd="0" presId="urn:microsoft.com/office/officeart/2018/2/layout/IconVerticalSolidList"/>
    <dgm:cxn modelId="{83BC92F6-A996-49DC-83DA-2FBF4B5BE426}" type="presOf" srcId="{3F709AF0-0A4D-4775-B162-693E5E1F4D26}" destId="{5FDDA695-50F4-44FD-AB38-BD44A4DDED1E}" srcOrd="0" destOrd="0" presId="urn:microsoft.com/office/officeart/2018/2/layout/IconVerticalSolidList"/>
    <dgm:cxn modelId="{8B1F526C-2097-46D6-851E-DD168B803FFE}" type="presParOf" srcId="{1335D72C-9AB7-4022-B9E5-A1C3536316AA}" destId="{2E267F2B-53F6-40FA-9510-8DEDA68CF6B2}" srcOrd="0" destOrd="0" presId="urn:microsoft.com/office/officeart/2018/2/layout/IconVerticalSolidList"/>
    <dgm:cxn modelId="{AAC3D50B-0DF9-4D5E-B3E6-396BA93CDF58}" type="presParOf" srcId="{2E267F2B-53F6-40FA-9510-8DEDA68CF6B2}" destId="{0BB2CF25-137E-4586-9B11-352D21BD1E96}" srcOrd="0" destOrd="0" presId="urn:microsoft.com/office/officeart/2018/2/layout/IconVerticalSolidList"/>
    <dgm:cxn modelId="{1E054579-97DF-46E7-A0B3-4705D8E89586}" type="presParOf" srcId="{2E267F2B-53F6-40FA-9510-8DEDA68CF6B2}" destId="{BE336E1D-6160-422D-909F-158295F5E4E8}" srcOrd="1" destOrd="0" presId="urn:microsoft.com/office/officeart/2018/2/layout/IconVerticalSolidList"/>
    <dgm:cxn modelId="{6707541A-B77D-4F8D-9D5E-0C89B0DF0104}" type="presParOf" srcId="{2E267F2B-53F6-40FA-9510-8DEDA68CF6B2}" destId="{7210EC69-9C66-44D2-A195-230A42CCC301}" srcOrd="2" destOrd="0" presId="urn:microsoft.com/office/officeart/2018/2/layout/IconVerticalSolidList"/>
    <dgm:cxn modelId="{CFDB3162-A354-4EC3-9D89-E17A0F113F0A}" type="presParOf" srcId="{2E267F2B-53F6-40FA-9510-8DEDA68CF6B2}" destId="{3F29A103-3C13-40AC-9F6C-3420E908AA09}" srcOrd="3" destOrd="0" presId="urn:microsoft.com/office/officeart/2018/2/layout/IconVerticalSolidList"/>
    <dgm:cxn modelId="{86FD626B-FF28-41B9-9CC9-1D9D0B02538E}" type="presParOf" srcId="{1335D72C-9AB7-4022-B9E5-A1C3536316AA}" destId="{9858DA01-34C8-49DB-9A4A-586D58CB73A4}" srcOrd="1" destOrd="0" presId="urn:microsoft.com/office/officeart/2018/2/layout/IconVerticalSolidList"/>
    <dgm:cxn modelId="{A8EA3135-7841-47CC-9D9E-4C1F1DA860EF}" type="presParOf" srcId="{1335D72C-9AB7-4022-B9E5-A1C3536316AA}" destId="{CBBE0673-009A-448F-9996-B5F868657492}" srcOrd="2" destOrd="0" presId="urn:microsoft.com/office/officeart/2018/2/layout/IconVerticalSolidList"/>
    <dgm:cxn modelId="{8928D39E-F55D-4F60-B979-0416BA07C330}" type="presParOf" srcId="{CBBE0673-009A-448F-9996-B5F868657492}" destId="{1A8A9A16-A590-47C1-958B-03EEF8860AAB}" srcOrd="0" destOrd="0" presId="urn:microsoft.com/office/officeart/2018/2/layout/IconVerticalSolidList"/>
    <dgm:cxn modelId="{76C049AF-6EFD-4A61-BE79-0BA5FA1D9400}" type="presParOf" srcId="{CBBE0673-009A-448F-9996-B5F868657492}" destId="{5C9EED8A-52B1-498B-AB42-F09B2B63031F}" srcOrd="1" destOrd="0" presId="urn:microsoft.com/office/officeart/2018/2/layout/IconVerticalSolidList"/>
    <dgm:cxn modelId="{AE09CA87-C3B2-41DC-9BCD-B5984846DEA1}" type="presParOf" srcId="{CBBE0673-009A-448F-9996-B5F868657492}" destId="{D91CE2D5-DFC6-4485-AC73-A0E139832A55}" srcOrd="2" destOrd="0" presId="urn:microsoft.com/office/officeart/2018/2/layout/IconVerticalSolidList"/>
    <dgm:cxn modelId="{18135B53-74DF-4BE7-942C-9662699E89AE}" type="presParOf" srcId="{CBBE0673-009A-448F-9996-B5F868657492}" destId="{04AA7E8E-DFBC-45C4-887E-EEDE650F0719}" srcOrd="3" destOrd="0" presId="urn:microsoft.com/office/officeart/2018/2/layout/IconVerticalSolidList"/>
    <dgm:cxn modelId="{F0F4B9BB-9288-445D-9C6C-CBCE8222DF1A}" type="presParOf" srcId="{1335D72C-9AB7-4022-B9E5-A1C3536316AA}" destId="{F9B0ED1B-3146-4756-B6CE-1C6877B7D228}" srcOrd="3" destOrd="0" presId="urn:microsoft.com/office/officeart/2018/2/layout/IconVerticalSolidList"/>
    <dgm:cxn modelId="{50F361F7-EE89-4653-8FC8-451B2F3D1EA8}" type="presParOf" srcId="{1335D72C-9AB7-4022-B9E5-A1C3536316AA}" destId="{51B9F0D9-9B19-4EFC-8252-67939E598227}" srcOrd="4" destOrd="0" presId="urn:microsoft.com/office/officeart/2018/2/layout/IconVerticalSolidList"/>
    <dgm:cxn modelId="{8EBAE656-99CD-4998-A1D2-3BC147061C77}" type="presParOf" srcId="{51B9F0D9-9B19-4EFC-8252-67939E598227}" destId="{B6C546A2-18B1-42A2-92FA-E9E4122141E9}" srcOrd="0" destOrd="0" presId="urn:microsoft.com/office/officeart/2018/2/layout/IconVerticalSolidList"/>
    <dgm:cxn modelId="{F153C79F-4837-491E-BBF7-617D070DEC39}" type="presParOf" srcId="{51B9F0D9-9B19-4EFC-8252-67939E598227}" destId="{50411789-BA6C-4C6E-9048-59439B9E659B}" srcOrd="1" destOrd="0" presId="urn:microsoft.com/office/officeart/2018/2/layout/IconVerticalSolidList"/>
    <dgm:cxn modelId="{82AE2015-EEEB-43F5-BDAC-DC1EDF8432F5}" type="presParOf" srcId="{51B9F0D9-9B19-4EFC-8252-67939E598227}" destId="{D9AEB87D-4C67-4869-815C-073FCE844596}" srcOrd="2" destOrd="0" presId="urn:microsoft.com/office/officeart/2018/2/layout/IconVerticalSolidList"/>
    <dgm:cxn modelId="{7B093020-090C-46EC-B161-F0BA8A57BD89}" type="presParOf" srcId="{51B9F0D9-9B19-4EFC-8252-67939E598227}" destId="{91E058CE-241E-4A11-A78D-60C683C19E37}" srcOrd="3" destOrd="0" presId="urn:microsoft.com/office/officeart/2018/2/layout/IconVerticalSolidList"/>
    <dgm:cxn modelId="{8B5CDA81-E7D4-420F-9F1F-F7F1F3E2CA2F}" type="presParOf" srcId="{1335D72C-9AB7-4022-B9E5-A1C3536316AA}" destId="{58CCBD9D-7A39-4154-B446-8BA2F07FA3EB}" srcOrd="5" destOrd="0" presId="urn:microsoft.com/office/officeart/2018/2/layout/IconVerticalSolidList"/>
    <dgm:cxn modelId="{341295E0-F9DC-4736-A291-971CFF797E4B}" type="presParOf" srcId="{1335D72C-9AB7-4022-B9E5-A1C3536316AA}" destId="{01FA9C00-EB00-46E4-AAA5-DA51D3D3674C}" srcOrd="6" destOrd="0" presId="urn:microsoft.com/office/officeart/2018/2/layout/IconVerticalSolidList"/>
    <dgm:cxn modelId="{63A65C4B-48FD-422C-ADBD-C95239CD2226}" type="presParOf" srcId="{01FA9C00-EB00-46E4-AAA5-DA51D3D3674C}" destId="{B06176D3-1407-48BF-8629-B75498C9B380}" srcOrd="0" destOrd="0" presId="urn:microsoft.com/office/officeart/2018/2/layout/IconVerticalSolidList"/>
    <dgm:cxn modelId="{BEC1B66B-130E-4608-BBC5-A3E95F5B4D03}" type="presParOf" srcId="{01FA9C00-EB00-46E4-AAA5-DA51D3D3674C}" destId="{087830F8-E76C-46C2-8073-A84BB6BEAB35}" srcOrd="1" destOrd="0" presId="urn:microsoft.com/office/officeart/2018/2/layout/IconVerticalSolidList"/>
    <dgm:cxn modelId="{AF40305A-D7DA-4EB5-BD0D-572CC64B9009}" type="presParOf" srcId="{01FA9C00-EB00-46E4-AAA5-DA51D3D3674C}" destId="{12232AB2-B39B-4C58-A570-82E0F479BAC6}" srcOrd="2" destOrd="0" presId="urn:microsoft.com/office/officeart/2018/2/layout/IconVerticalSolidList"/>
    <dgm:cxn modelId="{5C660FDA-2684-42A0-96F7-33A3336D5C49}" type="presParOf" srcId="{01FA9C00-EB00-46E4-AAA5-DA51D3D3674C}" destId="{01BC783A-235B-484C-B8B2-8136BB4AC62A}" srcOrd="3" destOrd="0" presId="urn:microsoft.com/office/officeart/2018/2/layout/IconVerticalSolidList"/>
    <dgm:cxn modelId="{0B20F88B-050B-4681-AA80-10DC9C72F8D9}" type="presParOf" srcId="{1335D72C-9AB7-4022-B9E5-A1C3536316AA}" destId="{75283F63-72FD-4995-83AD-5751EFEE5501}" srcOrd="7" destOrd="0" presId="urn:microsoft.com/office/officeart/2018/2/layout/IconVerticalSolidList"/>
    <dgm:cxn modelId="{81713F3E-1670-40D1-8694-B63E30F76B70}" type="presParOf" srcId="{1335D72C-9AB7-4022-B9E5-A1C3536316AA}" destId="{58B82F41-2E40-4641-BA23-22E18CDDB070}" srcOrd="8" destOrd="0" presId="urn:microsoft.com/office/officeart/2018/2/layout/IconVerticalSolidList"/>
    <dgm:cxn modelId="{8B9A249F-7A3B-48D3-AEEA-31CF4219AE17}" type="presParOf" srcId="{58B82F41-2E40-4641-BA23-22E18CDDB070}" destId="{D1F3AB96-9091-4151-80F2-B6BF1A10E66D}" srcOrd="0" destOrd="0" presId="urn:microsoft.com/office/officeart/2018/2/layout/IconVerticalSolidList"/>
    <dgm:cxn modelId="{43D27771-0541-4E8D-BDA8-896C6B8F153D}" type="presParOf" srcId="{58B82F41-2E40-4641-BA23-22E18CDDB070}" destId="{85AB045F-DC68-46D8-998A-25B4E9FB282A}" srcOrd="1" destOrd="0" presId="urn:microsoft.com/office/officeart/2018/2/layout/IconVerticalSolidList"/>
    <dgm:cxn modelId="{974852A6-DD99-4D2E-8BEC-4149E2D4996E}" type="presParOf" srcId="{58B82F41-2E40-4641-BA23-22E18CDDB070}" destId="{8E7D76A1-4C57-4BF4-95DB-A1338E3FDF37}" srcOrd="2" destOrd="0" presId="urn:microsoft.com/office/officeart/2018/2/layout/IconVerticalSolidList"/>
    <dgm:cxn modelId="{A5555D18-B02A-489B-AF98-1BC33F08BADB}" type="presParOf" srcId="{58B82F41-2E40-4641-BA23-22E18CDDB070}" destId="{5FDDA695-50F4-44FD-AB38-BD44A4DDED1E}" srcOrd="3" destOrd="0" presId="urn:microsoft.com/office/officeart/2018/2/layout/IconVerticalSolidList"/>
    <dgm:cxn modelId="{BD9D100C-C771-4610-8B72-1B3A8EEBE2D1}" type="presParOf" srcId="{1335D72C-9AB7-4022-B9E5-A1C3536316AA}" destId="{0EE84B8F-C920-452D-8635-4C4FCC8718A7}" srcOrd="9" destOrd="0" presId="urn:microsoft.com/office/officeart/2018/2/layout/IconVerticalSolidList"/>
    <dgm:cxn modelId="{06FD3B1F-2F63-4C92-909C-1A476775E3E8}" type="presParOf" srcId="{1335D72C-9AB7-4022-B9E5-A1C3536316AA}" destId="{4E45668A-1509-4259-AF8E-85DBC657E314}" srcOrd="10" destOrd="0" presId="urn:microsoft.com/office/officeart/2018/2/layout/IconVerticalSolidList"/>
    <dgm:cxn modelId="{7400DE0A-F05F-4657-8849-428DB81A3FD4}" type="presParOf" srcId="{4E45668A-1509-4259-AF8E-85DBC657E314}" destId="{5FE4DAFC-BA71-4E86-A72E-92B83A90B8DF}" srcOrd="0" destOrd="0" presId="urn:microsoft.com/office/officeart/2018/2/layout/IconVerticalSolidList"/>
    <dgm:cxn modelId="{FE0BF79D-F9C9-4EA4-8075-DA778673AC46}" type="presParOf" srcId="{4E45668A-1509-4259-AF8E-85DBC657E314}" destId="{A9EC1F3C-08D1-4EC0-B341-8834708636B9}" srcOrd="1" destOrd="0" presId="urn:microsoft.com/office/officeart/2018/2/layout/IconVerticalSolidList"/>
    <dgm:cxn modelId="{97052AB9-D1F4-40D9-96C0-BB764FF51F2C}" type="presParOf" srcId="{4E45668A-1509-4259-AF8E-85DBC657E314}" destId="{0C5EB760-0A14-469F-8B9E-B5FB15586EFF}" srcOrd="2" destOrd="0" presId="urn:microsoft.com/office/officeart/2018/2/layout/IconVerticalSolidList"/>
    <dgm:cxn modelId="{0FE3EB04-0424-4AE3-A4A2-BBF34ED95F20}" type="presParOf" srcId="{4E45668A-1509-4259-AF8E-85DBC657E314}" destId="{C336E5F7-4445-44A1-BECC-6513077A6FCE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BF8AD9B-6D19-46F2-A975-A7952A4046A6}" type="doc">
      <dgm:prSet loTypeId="urn:microsoft.com/office/officeart/2008/layout/LinedList" loCatId="list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A08534D4-4029-4CD6-9567-9DEC390975BD}">
      <dgm:prSet/>
      <dgm:spPr/>
      <dgm:t>
        <a:bodyPr/>
        <a:lstStyle/>
        <a:p>
          <a:r>
            <a:rPr lang="en-GB" b="0" dirty="0"/>
            <a:t>Ensure all the information you have included is accurate and correct – if the information is false, when the company conducts a pre-employment screening check they will identify any errors which could cost you the job, all references are contacted, educational checks are completed, and all information verified. </a:t>
          </a:r>
          <a:endParaRPr lang="en-US" b="0" dirty="0"/>
        </a:p>
      </dgm:t>
    </dgm:pt>
    <dgm:pt modelId="{1058527D-5C99-4F84-9D9E-B2C51C96D953}" type="parTrans" cxnId="{B90B9FBB-6F69-4349-9E92-368BC31D7C40}">
      <dgm:prSet/>
      <dgm:spPr/>
      <dgm:t>
        <a:bodyPr/>
        <a:lstStyle/>
        <a:p>
          <a:endParaRPr lang="en-US"/>
        </a:p>
      </dgm:t>
    </dgm:pt>
    <dgm:pt modelId="{641453C6-0A98-4003-A922-F17C447A74E9}" type="sibTrans" cxnId="{B90B9FBB-6F69-4349-9E92-368BC31D7C40}">
      <dgm:prSet/>
      <dgm:spPr/>
      <dgm:t>
        <a:bodyPr/>
        <a:lstStyle/>
        <a:p>
          <a:endParaRPr lang="en-US"/>
        </a:p>
      </dgm:t>
    </dgm:pt>
    <dgm:pt modelId="{211C0407-18FB-4912-A913-263A40E6F212}">
      <dgm:prSet/>
      <dgm:spPr/>
      <dgm:t>
        <a:bodyPr/>
        <a:lstStyle/>
        <a:p>
          <a:r>
            <a:rPr lang="en-GB" dirty="0"/>
            <a:t>Be positive, honest and concise. </a:t>
          </a:r>
          <a:endParaRPr lang="en-US" dirty="0"/>
        </a:p>
      </dgm:t>
    </dgm:pt>
    <dgm:pt modelId="{42A81C01-C708-47F4-840B-97EE8F385FEE}" type="parTrans" cxnId="{4CDB1162-9412-4103-BBB8-1DB19483564C}">
      <dgm:prSet/>
      <dgm:spPr/>
      <dgm:t>
        <a:bodyPr/>
        <a:lstStyle/>
        <a:p>
          <a:endParaRPr lang="en-US"/>
        </a:p>
      </dgm:t>
    </dgm:pt>
    <dgm:pt modelId="{E2FBCD91-1681-450C-81C6-258FF20C3C6A}" type="sibTrans" cxnId="{4CDB1162-9412-4103-BBB8-1DB19483564C}">
      <dgm:prSet/>
      <dgm:spPr/>
      <dgm:t>
        <a:bodyPr/>
        <a:lstStyle/>
        <a:p>
          <a:endParaRPr lang="en-US"/>
        </a:p>
      </dgm:t>
    </dgm:pt>
    <dgm:pt modelId="{67740253-5725-4FED-A6F2-FD6D5440E388}">
      <dgm:prSet/>
      <dgm:spPr/>
      <dgm:t>
        <a:bodyPr/>
        <a:lstStyle/>
        <a:p>
          <a:r>
            <a:rPr lang="en-GB"/>
            <a:t>Research the company and job description – amend your CV to relate to better suit the role you are applying for</a:t>
          </a:r>
          <a:endParaRPr lang="en-US"/>
        </a:p>
      </dgm:t>
    </dgm:pt>
    <dgm:pt modelId="{D42A3FB0-BE37-475F-8EE6-BEC66CA4F7F1}" type="parTrans" cxnId="{E881B4A5-9AD8-4731-B34B-F21D957C112D}">
      <dgm:prSet/>
      <dgm:spPr/>
      <dgm:t>
        <a:bodyPr/>
        <a:lstStyle/>
        <a:p>
          <a:endParaRPr lang="en-US"/>
        </a:p>
      </dgm:t>
    </dgm:pt>
    <dgm:pt modelId="{89CEC877-0D1E-484C-AC2C-6540D29A300E}" type="sibTrans" cxnId="{E881B4A5-9AD8-4731-B34B-F21D957C112D}">
      <dgm:prSet/>
      <dgm:spPr/>
      <dgm:t>
        <a:bodyPr/>
        <a:lstStyle/>
        <a:p>
          <a:endParaRPr lang="en-US"/>
        </a:p>
      </dgm:t>
    </dgm:pt>
    <dgm:pt modelId="{6BF23FB2-BC27-4C21-A78D-278A9864DBB7}" type="pres">
      <dgm:prSet presAssocID="{2BF8AD9B-6D19-46F2-A975-A7952A4046A6}" presName="vert0" presStyleCnt="0">
        <dgm:presLayoutVars>
          <dgm:dir/>
          <dgm:animOne val="branch"/>
          <dgm:animLvl val="lvl"/>
        </dgm:presLayoutVars>
      </dgm:prSet>
      <dgm:spPr/>
    </dgm:pt>
    <dgm:pt modelId="{381F5C78-EA91-47BB-8413-7441D51D3245}" type="pres">
      <dgm:prSet presAssocID="{A08534D4-4029-4CD6-9567-9DEC390975BD}" presName="thickLine" presStyleLbl="alignNode1" presStyleIdx="0" presStyleCnt="3"/>
      <dgm:spPr/>
    </dgm:pt>
    <dgm:pt modelId="{FB987B0D-41D9-4ACF-9951-8590E4A89498}" type="pres">
      <dgm:prSet presAssocID="{A08534D4-4029-4CD6-9567-9DEC390975BD}" presName="horz1" presStyleCnt="0"/>
      <dgm:spPr/>
    </dgm:pt>
    <dgm:pt modelId="{314B3D2E-36CA-4162-B509-87F8C5955B1C}" type="pres">
      <dgm:prSet presAssocID="{A08534D4-4029-4CD6-9567-9DEC390975BD}" presName="tx1" presStyleLbl="revTx" presStyleIdx="0" presStyleCnt="3"/>
      <dgm:spPr/>
    </dgm:pt>
    <dgm:pt modelId="{9884C4A6-60EE-4E87-BC42-CFD0DC2449B3}" type="pres">
      <dgm:prSet presAssocID="{A08534D4-4029-4CD6-9567-9DEC390975BD}" presName="vert1" presStyleCnt="0"/>
      <dgm:spPr/>
    </dgm:pt>
    <dgm:pt modelId="{0DA6AA54-E072-4E90-B77E-D78DCB4BBED2}" type="pres">
      <dgm:prSet presAssocID="{211C0407-18FB-4912-A913-263A40E6F212}" presName="thickLine" presStyleLbl="alignNode1" presStyleIdx="1" presStyleCnt="3"/>
      <dgm:spPr/>
    </dgm:pt>
    <dgm:pt modelId="{0E24EB21-3CAC-4C14-AF0C-E03590BF00D0}" type="pres">
      <dgm:prSet presAssocID="{211C0407-18FB-4912-A913-263A40E6F212}" presName="horz1" presStyleCnt="0"/>
      <dgm:spPr/>
    </dgm:pt>
    <dgm:pt modelId="{3F0418E5-79FB-41C4-9ECE-FFCFD807CF27}" type="pres">
      <dgm:prSet presAssocID="{211C0407-18FB-4912-A913-263A40E6F212}" presName="tx1" presStyleLbl="revTx" presStyleIdx="1" presStyleCnt="3"/>
      <dgm:spPr/>
    </dgm:pt>
    <dgm:pt modelId="{E0D7DF79-8F47-4896-9F04-39FD0725D79E}" type="pres">
      <dgm:prSet presAssocID="{211C0407-18FB-4912-A913-263A40E6F212}" presName="vert1" presStyleCnt="0"/>
      <dgm:spPr/>
    </dgm:pt>
    <dgm:pt modelId="{B44D0276-A13B-481F-9CA4-96EBEFC37162}" type="pres">
      <dgm:prSet presAssocID="{67740253-5725-4FED-A6F2-FD6D5440E388}" presName="thickLine" presStyleLbl="alignNode1" presStyleIdx="2" presStyleCnt="3"/>
      <dgm:spPr/>
    </dgm:pt>
    <dgm:pt modelId="{582CB060-7C76-4363-9261-38672FF2DA88}" type="pres">
      <dgm:prSet presAssocID="{67740253-5725-4FED-A6F2-FD6D5440E388}" presName="horz1" presStyleCnt="0"/>
      <dgm:spPr/>
    </dgm:pt>
    <dgm:pt modelId="{6935F091-2E97-403A-85F2-71F22923EE98}" type="pres">
      <dgm:prSet presAssocID="{67740253-5725-4FED-A6F2-FD6D5440E388}" presName="tx1" presStyleLbl="revTx" presStyleIdx="2" presStyleCnt="3"/>
      <dgm:spPr/>
    </dgm:pt>
    <dgm:pt modelId="{FB5C588F-1AB6-4FB2-BDF7-E441A5A07198}" type="pres">
      <dgm:prSet presAssocID="{67740253-5725-4FED-A6F2-FD6D5440E388}" presName="vert1" presStyleCnt="0"/>
      <dgm:spPr/>
    </dgm:pt>
  </dgm:ptLst>
  <dgm:cxnLst>
    <dgm:cxn modelId="{363F6A10-BFEA-463B-BA85-AB7AAB95807F}" type="presOf" srcId="{211C0407-18FB-4912-A913-263A40E6F212}" destId="{3F0418E5-79FB-41C4-9ECE-FFCFD807CF27}" srcOrd="0" destOrd="0" presId="urn:microsoft.com/office/officeart/2008/layout/LinedList"/>
    <dgm:cxn modelId="{1B46AD18-7C52-4F4D-987C-D4ADDE9B6F1B}" type="presOf" srcId="{67740253-5725-4FED-A6F2-FD6D5440E388}" destId="{6935F091-2E97-403A-85F2-71F22923EE98}" srcOrd="0" destOrd="0" presId="urn:microsoft.com/office/officeart/2008/layout/LinedList"/>
    <dgm:cxn modelId="{4CDB1162-9412-4103-BBB8-1DB19483564C}" srcId="{2BF8AD9B-6D19-46F2-A975-A7952A4046A6}" destId="{211C0407-18FB-4912-A913-263A40E6F212}" srcOrd="1" destOrd="0" parTransId="{42A81C01-C708-47F4-840B-97EE8F385FEE}" sibTransId="{E2FBCD91-1681-450C-81C6-258FF20C3C6A}"/>
    <dgm:cxn modelId="{61EDE7A4-DE6E-4037-86B6-768CB04A2DF3}" type="presOf" srcId="{A08534D4-4029-4CD6-9567-9DEC390975BD}" destId="{314B3D2E-36CA-4162-B509-87F8C5955B1C}" srcOrd="0" destOrd="0" presId="urn:microsoft.com/office/officeart/2008/layout/LinedList"/>
    <dgm:cxn modelId="{E881B4A5-9AD8-4731-B34B-F21D957C112D}" srcId="{2BF8AD9B-6D19-46F2-A975-A7952A4046A6}" destId="{67740253-5725-4FED-A6F2-FD6D5440E388}" srcOrd="2" destOrd="0" parTransId="{D42A3FB0-BE37-475F-8EE6-BEC66CA4F7F1}" sibTransId="{89CEC877-0D1E-484C-AC2C-6540D29A300E}"/>
    <dgm:cxn modelId="{04223EB8-ACA4-4979-BA83-4BE60F6BBF5E}" type="presOf" srcId="{2BF8AD9B-6D19-46F2-A975-A7952A4046A6}" destId="{6BF23FB2-BC27-4C21-A78D-278A9864DBB7}" srcOrd="0" destOrd="0" presId="urn:microsoft.com/office/officeart/2008/layout/LinedList"/>
    <dgm:cxn modelId="{B90B9FBB-6F69-4349-9E92-368BC31D7C40}" srcId="{2BF8AD9B-6D19-46F2-A975-A7952A4046A6}" destId="{A08534D4-4029-4CD6-9567-9DEC390975BD}" srcOrd="0" destOrd="0" parTransId="{1058527D-5C99-4F84-9D9E-B2C51C96D953}" sibTransId="{641453C6-0A98-4003-A922-F17C447A74E9}"/>
    <dgm:cxn modelId="{BCF4BD35-99D2-4FFE-A41F-E7762C5C2802}" type="presParOf" srcId="{6BF23FB2-BC27-4C21-A78D-278A9864DBB7}" destId="{381F5C78-EA91-47BB-8413-7441D51D3245}" srcOrd="0" destOrd="0" presId="urn:microsoft.com/office/officeart/2008/layout/LinedList"/>
    <dgm:cxn modelId="{FE71E1B5-8FAD-42C6-B761-EC83C0E7C008}" type="presParOf" srcId="{6BF23FB2-BC27-4C21-A78D-278A9864DBB7}" destId="{FB987B0D-41D9-4ACF-9951-8590E4A89498}" srcOrd="1" destOrd="0" presId="urn:microsoft.com/office/officeart/2008/layout/LinedList"/>
    <dgm:cxn modelId="{378996CE-9B9F-4954-BD46-67DBA7A911CC}" type="presParOf" srcId="{FB987B0D-41D9-4ACF-9951-8590E4A89498}" destId="{314B3D2E-36CA-4162-B509-87F8C5955B1C}" srcOrd="0" destOrd="0" presId="urn:microsoft.com/office/officeart/2008/layout/LinedList"/>
    <dgm:cxn modelId="{8DC10787-22E2-431E-AD02-CB8362578037}" type="presParOf" srcId="{FB987B0D-41D9-4ACF-9951-8590E4A89498}" destId="{9884C4A6-60EE-4E87-BC42-CFD0DC2449B3}" srcOrd="1" destOrd="0" presId="urn:microsoft.com/office/officeart/2008/layout/LinedList"/>
    <dgm:cxn modelId="{B1206AE4-63A6-425E-8CC4-D1627DBC079C}" type="presParOf" srcId="{6BF23FB2-BC27-4C21-A78D-278A9864DBB7}" destId="{0DA6AA54-E072-4E90-B77E-D78DCB4BBED2}" srcOrd="2" destOrd="0" presId="urn:microsoft.com/office/officeart/2008/layout/LinedList"/>
    <dgm:cxn modelId="{FF67706F-17BD-4F4B-B299-8671F1A402EE}" type="presParOf" srcId="{6BF23FB2-BC27-4C21-A78D-278A9864DBB7}" destId="{0E24EB21-3CAC-4C14-AF0C-E03590BF00D0}" srcOrd="3" destOrd="0" presId="urn:microsoft.com/office/officeart/2008/layout/LinedList"/>
    <dgm:cxn modelId="{6F488CCD-F1DB-4CAE-8E42-CD4ED793A6ED}" type="presParOf" srcId="{0E24EB21-3CAC-4C14-AF0C-E03590BF00D0}" destId="{3F0418E5-79FB-41C4-9ECE-FFCFD807CF27}" srcOrd="0" destOrd="0" presId="urn:microsoft.com/office/officeart/2008/layout/LinedList"/>
    <dgm:cxn modelId="{02E89D8F-D9BF-44CF-9F65-BCC2FD09868F}" type="presParOf" srcId="{0E24EB21-3CAC-4C14-AF0C-E03590BF00D0}" destId="{E0D7DF79-8F47-4896-9F04-39FD0725D79E}" srcOrd="1" destOrd="0" presId="urn:microsoft.com/office/officeart/2008/layout/LinedList"/>
    <dgm:cxn modelId="{49E8BA8D-42D2-4334-B58C-50B932A57554}" type="presParOf" srcId="{6BF23FB2-BC27-4C21-A78D-278A9864DBB7}" destId="{B44D0276-A13B-481F-9CA4-96EBEFC37162}" srcOrd="4" destOrd="0" presId="urn:microsoft.com/office/officeart/2008/layout/LinedList"/>
    <dgm:cxn modelId="{A9EE77AB-8141-43DA-88D1-F436FC9DF3F8}" type="presParOf" srcId="{6BF23FB2-BC27-4C21-A78D-278A9864DBB7}" destId="{582CB060-7C76-4363-9261-38672FF2DA88}" srcOrd="5" destOrd="0" presId="urn:microsoft.com/office/officeart/2008/layout/LinedList"/>
    <dgm:cxn modelId="{8D440D53-D35D-417A-B5BF-61937F35C291}" type="presParOf" srcId="{582CB060-7C76-4363-9261-38672FF2DA88}" destId="{6935F091-2E97-403A-85F2-71F22923EE98}" srcOrd="0" destOrd="0" presId="urn:microsoft.com/office/officeart/2008/layout/LinedList"/>
    <dgm:cxn modelId="{69D9350C-E8A8-42F3-8F5B-1186E8DDD94C}" type="presParOf" srcId="{582CB060-7C76-4363-9261-38672FF2DA88}" destId="{FB5C588F-1AB6-4FB2-BDF7-E441A5A07198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FD039BB-E663-4685-AAFB-F81A2BEA7CAC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23ADE1E-9B9B-410C-9E6D-35620E1EEC17}">
      <dgm:prSet/>
      <dgm:spPr/>
      <dgm:t>
        <a:bodyPr/>
        <a:lstStyle/>
        <a:p>
          <a:pPr>
            <a:lnSpc>
              <a:spcPct val="100000"/>
            </a:lnSpc>
          </a:pPr>
          <a:r>
            <a:rPr lang="en-GB"/>
            <a:t>Most applications are now either online via a website or by emailing your CV</a:t>
          </a:r>
          <a:endParaRPr lang="en-US"/>
        </a:p>
      </dgm:t>
    </dgm:pt>
    <dgm:pt modelId="{D62BA3C4-C6E7-4133-989C-2E4A58854275}" type="parTrans" cxnId="{DAF21A23-8043-48CF-8889-37158786E789}">
      <dgm:prSet/>
      <dgm:spPr/>
      <dgm:t>
        <a:bodyPr/>
        <a:lstStyle/>
        <a:p>
          <a:endParaRPr lang="en-US"/>
        </a:p>
      </dgm:t>
    </dgm:pt>
    <dgm:pt modelId="{5A5E371F-F6EF-4518-96A5-F2C0E385C6E4}" type="sibTrans" cxnId="{DAF21A23-8043-48CF-8889-37158786E789}">
      <dgm:prSet/>
      <dgm:spPr/>
      <dgm:t>
        <a:bodyPr/>
        <a:lstStyle/>
        <a:p>
          <a:endParaRPr lang="en-US"/>
        </a:p>
      </dgm:t>
    </dgm:pt>
    <dgm:pt modelId="{48A8022E-4D25-4E1B-948B-3FE54FD18ADF}">
      <dgm:prSet/>
      <dgm:spPr/>
      <dgm:t>
        <a:bodyPr/>
        <a:lstStyle/>
        <a:p>
          <a:pPr>
            <a:lnSpc>
              <a:spcPct val="100000"/>
            </a:lnSpc>
          </a:pPr>
          <a:r>
            <a:rPr lang="en-GB"/>
            <a:t>Ensure that if you email your CV, you write a short cover letter in the email body which should confirm your name, the position you are interested in and attach your CV to the email</a:t>
          </a:r>
          <a:endParaRPr lang="en-US"/>
        </a:p>
      </dgm:t>
    </dgm:pt>
    <dgm:pt modelId="{CAE12BB6-BA6B-4565-8FA4-F424B18644CD}" type="parTrans" cxnId="{7B2AF50F-56C1-4F19-839C-91E24EE1F40E}">
      <dgm:prSet/>
      <dgm:spPr/>
      <dgm:t>
        <a:bodyPr/>
        <a:lstStyle/>
        <a:p>
          <a:endParaRPr lang="en-US"/>
        </a:p>
      </dgm:t>
    </dgm:pt>
    <dgm:pt modelId="{CCBAF4AC-1D3F-43D5-8501-E58E78810853}" type="sibTrans" cxnId="{7B2AF50F-56C1-4F19-839C-91E24EE1F40E}">
      <dgm:prSet/>
      <dgm:spPr/>
      <dgm:t>
        <a:bodyPr/>
        <a:lstStyle/>
        <a:p>
          <a:endParaRPr lang="en-US"/>
        </a:p>
      </dgm:t>
    </dgm:pt>
    <dgm:pt modelId="{78FC8A1C-6A0D-4D69-BC7F-EB019FD9D3BE}">
      <dgm:prSet/>
      <dgm:spPr/>
      <dgm:t>
        <a:bodyPr/>
        <a:lstStyle/>
        <a:p>
          <a:pPr>
            <a:lnSpc>
              <a:spcPct val="100000"/>
            </a:lnSpc>
          </a:pPr>
          <a:r>
            <a:rPr lang="en-GB"/>
            <a:t>Cover Letter – optional, but can be a good addition to your application; however, you could include this information in your profile</a:t>
          </a:r>
          <a:endParaRPr lang="en-US"/>
        </a:p>
      </dgm:t>
    </dgm:pt>
    <dgm:pt modelId="{8C35D93A-53D0-4778-AA81-E6BB67044F17}" type="parTrans" cxnId="{63533DB2-13E5-477F-8F3A-9B5AE4427BDB}">
      <dgm:prSet/>
      <dgm:spPr/>
      <dgm:t>
        <a:bodyPr/>
        <a:lstStyle/>
        <a:p>
          <a:endParaRPr lang="en-US"/>
        </a:p>
      </dgm:t>
    </dgm:pt>
    <dgm:pt modelId="{EE0F40C5-5C91-4BB9-99B6-41892B0A326A}" type="sibTrans" cxnId="{63533DB2-13E5-477F-8F3A-9B5AE4427BDB}">
      <dgm:prSet/>
      <dgm:spPr/>
      <dgm:t>
        <a:bodyPr/>
        <a:lstStyle/>
        <a:p>
          <a:endParaRPr lang="en-US"/>
        </a:p>
      </dgm:t>
    </dgm:pt>
    <dgm:pt modelId="{637E58F7-91D9-40B1-8681-419D0DDFAC59}" type="pres">
      <dgm:prSet presAssocID="{4FD039BB-E663-4685-AAFB-F81A2BEA7CAC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A641DD6D-DB9C-44EB-B721-014DF127ACE0}" type="pres">
      <dgm:prSet presAssocID="{F23ADE1E-9B9B-410C-9E6D-35620E1EEC17}" presName="hierRoot1" presStyleCnt="0"/>
      <dgm:spPr/>
    </dgm:pt>
    <dgm:pt modelId="{414BEBED-28F2-41B6-8763-BA19E41FA9B1}" type="pres">
      <dgm:prSet presAssocID="{F23ADE1E-9B9B-410C-9E6D-35620E1EEC17}" presName="composite" presStyleCnt="0"/>
      <dgm:spPr/>
    </dgm:pt>
    <dgm:pt modelId="{2ECC4A81-3EBE-4CC3-AC2C-73E5D40BE67A}" type="pres">
      <dgm:prSet presAssocID="{F23ADE1E-9B9B-410C-9E6D-35620E1EEC17}" presName="background" presStyleLbl="node0" presStyleIdx="0" presStyleCnt="3"/>
      <dgm:spPr/>
    </dgm:pt>
    <dgm:pt modelId="{1B0234AD-3ECB-468D-840A-DDB3DED007C2}" type="pres">
      <dgm:prSet presAssocID="{F23ADE1E-9B9B-410C-9E6D-35620E1EEC17}" presName="text" presStyleLbl="fgAcc0" presStyleIdx="0" presStyleCnt="3">
        <dgm:presLayoutVars>
          <dgm:chPref val="3"/>
        </dgm:presLayoutVars>
      </dgm:prSet>
      <dgm:spPr/>
    </dgm:pt>
    <dgm:pt modelId="{A55E5F4A-396E-4D59-AA11-D35FDF01D502}" type="pres">
      <dgm:prSet presAssocID="{F23ADE1E-9B9B-410C-9E6D-35620E1EEC17}" presName="hierChild2" presStyleCnt="0"/>
      <dgm:spPr/>
    </dgm:pt>
    <dgm:pt modelId="{888EC474-B5D0-47B4-B914-F9EF02BF918B}" type="pres">
      <dgm:prSet presAssocID="{48A8022E-4D25-4E1B-948B-3FE54FD18ADF}" presName="hierRoot1" presStyleCnt="0"/>
      <dgm:spPr/>
    </dgm:pt>
    <dgm:pt modelId="{9824F37F-E27C-40F5-9EC5-C0E891EE8BCA}" type="pres">
      <dgm:prSet presAssocID="{48A8022E-4D25-4E1B-948B-3FE54FD18ADF}" presName="composite" presStyleCnt="0"/>
      <dgm:spPr/>
    </dgm:pt>
    <dgm:pt modelId="{B8EECF7C-3A7B-4C37-9381-0632565C8B63}" type="pres">
      <dgm:prSet presAssocID="{48A8022E-4D25-4E1B-948B-3FE54FD18ADF}" presName="background" presStyleLbl="node0" presStyleIdx="1" presStyleCnt="3"/>
      <dgm:spPr/>
    </dgm:pt>
    <dgm:pt modelId="{14FDBF05-4484-4020-99F5-74E223B8EAE6}" type="pres">
      <dgm:prSet presAssocID="{48A8022E-4D25-4E1B-948B-3FE54FD18ADF}" presName="text" presStyleLbl="fgAcc0" presStyleIdx="1" presStyleCnt="3">
        <dgm:presLayoutVars>
          <dgm:chPref val="3"/>
        </dgm:presLayoutVars>
      </dgm:prSet>
      <dgm:spPr/>
    </dgm:pt>
    <dgm:pt modelId="{B4AB3D5B-4B88-4988-882C-BCD86C782698}" type="pres">
      <dgm:prSet presAssocID="{48A8022E-4D25-4E1B-948B-3FE54FD18ADF}" presName="hierChild2" presStyleCnt="0"/>
      <dgm:spPr/>
    </dgm:pt>
    <dgm:pt modelId="{12C3285A-B675-4962-B362-2C7B38481BE4}" type="pres">
      <dgm:prSet presAssocID="{78FC8A1C-6A0D-4D69-BC7F-EB019FD9D3BE}" presName="hierRoot1" presStyleCnt="0"/>
      <dgm:spPr/>
    </dgm:pt>
    <dgm:pt modelId="{5F3A131E-EF3C-450D-8830-5FE40AD93799}" type="pres">
      <dgm:prSet presAssocID="{78FC8A1C-6A0D-4D69-BC7F-EB019FD9D3BE}" presName="composite" presStyleCnt="0"/>
      <dgm:spPr/>
    </dgm:pt>
    <dgm:pt modelId="{6EA50542-278A-42BC-960F-7D07752AD35C}" type="pres">
      <dgm:prSet presAssocID="{78FC8A1C-6A0D-4D69-BC7F-EB019FD9D3BE}" presName="background" presStyleLbl="node0" presStyleIdx="2" presStyleCnt="3"/>
      <dgm:spPr/>
    </dgm:pt>
    <dgm:pt modelId="{037B7C84-1E44-4038-970B-2539D5D27462}" type="pres">
      <dgm:prSet presAssocID="{78FC8A1C-6A0D-4D69-BC7F-EB019FD9D3BE}" presName="text" presStyleLbl="fgAcc0" presStyleIdx="2" presStyleCnt="3">
        <dgm:presLayoutVars>
          <dgm:chPref val="3"/>
        </dgm:presLayoutVars>
      </dgm:prSet>
      <dgm:spPr/>
    </dgm:pt>
    <dgm:pt modelId="{1D7CF310-E574-412A-AEC6-505E0EFCAD0D}" type="pres">
      <dgm:prSet presAssocID="{78FC8A1C-6A0D-4D69-BC7F-EB019FD9D3BE}" presName="hierChild2" presStyleCnt="0"/>
      <dgm:spPr/>
    </dgm:pt>
  </dgm:ptLst>
  <dgm:cxnLst>
    <dgm:cxn modelId="{7B2AF50F-56C1-4F19-839C-91E24EE1F40E}" srcId="{4FD039BB-E663-4685-AAFB-F81A2BEA7CAC}" destId="{48A8022E-4D25-4E1B-948B-3FE54FD18ADF}" srcOrd="1" destOrd="0" parTransId="{CAE12BB6-BA6B-4565-8FA4-F424B18644CD}" sibTransId="{CCBAF4AC-1D3F-43D5-8501-E58E78810853}"/>
    <dgm:cxn modelId="{DAF21A23-8043-48CF-8889-37158786E789}" srcId="{4FD039BB-E663-4685-AAFB-F81A2BEA7CAC}" destId="{F23ADE1E-9B9B-410C-9E6D-35620E1EEC17}" srcOrd="0" destOrd="0" parTransId="{D62BA3C4-C6E7-4133-989C-2E4A58854275}" sibTransId="{5A5E371F-F6EF-4518-96A5-F2C0E385C6E4}"/>
    <dgm:cxn modelId="{63533DB2-13E5-477F-8F3A-9B5AE4427BDB}" srcId="{4FD039BB-E663-4685-AAFB-F81A2BEA7CAC}" destId="{78FC8A1C-6A0D-4D69-BC7F-EB019FD9D3BE}" srcOrd="2" destOrd="0" parTransId="{8C35D93A-53D0-4778-AA81-E6BB67044F17}" sibTransId="{EE0F40C5-5C91-4BB9-99B6-41892B0A326A}"/>
    <dgm:cxn modelId="{1F7D0EBE-6B27-473F-8C6F-68B0B586AB30}" type="presOf" srcId="{4FD039BB-E663-4685-AAFB-F81A2BEA7CAC}" destId="{637E58F7-91D9-40B1-8681-419D0DDFAC59}" srcOrd="0" destOrd="0" presId="urn:microsoft.com/office/officeart/2005/8/layout/hierarchy1"/>
    <dgm:cxn modelId="{035E23D0-78D6-46F1-944C-BDCBFA93A600}" type="presOf" srcId="{78FC8A1C-6A0D-4D69-BC7F-EB019FD9D3BE}" destId="{037B7C84-1E44-4038-970B-2539D5D27462}" srcOrd="0" destOrd="0" presId="urn:microsoft.com/office/officeart/2005/8/layout/hierarchy1"/>
    <dgm:cxn modelId="{D25327EC-BBB1-4925-9DAB-2277D8D8717B}" type="presOf" srcId="{F23ADE1E-9B9B-410C-9E6D-35620E1EEC17}" destId="{1B0234AD-3ECB-468D-840A-DDB3DED007C2}" srcOrd="0" destOrd="0" presId="urn:microsoft.com/office/officeart/2005/8/layout/hierarchy1"/>
    <dgm:cxn modelId="{03A2D9F4-09DD-43D2-9C7B-293BFB6EFFD5}" type="presOf" srcId="{48A8022E-4D25-4E1B-948B-3FE54FD18ADF}" destId="{14FDBF05-4484-4020-99F5-74E223B8EAE6}" srcOrd="0" destOrd="0" presId="urn:microsoft.com/office/officeart/2005/8/layout/hierarchy1"/>
    <dgm:cxn modelId="{F691DB9B-46BD-4ABF-AA44-2083FAF1D513}" type="presParOf" srcId="{637E58F7-91D9-40B1-8681-419D0DDFAC59}" destId="{A641DD6D-DB9C-44EB-B721-014DF127ACE0}" srcOrd="0" destOrd="0" presId="urn:microsoft.com/office/officeart/2005/8/layout/hierarchy1"/>
    <dgm:cxn modelId="{DDB42898-AEFF-4507-B912-7D1B5A17575D}" type="presParOf" srcId="{A641DD6D-DB9C-44EB-B721-014DF127ACE0}" destId="{414BEBED-28F2-41B6-8763-BA19E41FA9B1}" srcOrd="0" destOrd="0" presId="urn:microsoft.com/office/officeart/2005/8/layout/hierarchy1"/>
    <dgm:cxn modelId="{321EEB65-E1B4-4C36-91EF-78EB4266C30A}" type="presParOf" srcId="{414BEBED-28F2-41B6-8763-BA19E41FA9B1}" destId="{2ECC4A81-3EBE-4CC3-AC2C-73E5D40BE67A}" srcOrd="0" destOrd="0" presId="urn:microsoft.com/office/officeart/2005/8/layout/hierarchy1"/>
    <dgm:cxn modelId="{4FFFADE1-1AB3-4ECF-9161-B455CC79EA7F}" type="presParOf" srcId="{414BEBED-28F2-41B6-8763-BA19E41FA9B1}" destId="{1B0234AD-3ECB-468D-840A-DDB3DED007C2}" srcOrd="1" destOrd="0" presId="urn:microsoft.com/office/officeart/2005/8/layout/hierarchy1"/>
    <dgm:cxn modelId="{8295B5C2-4C29-496C-8E3A-0E4D26A65B11}" type="presParOf" srcId="{A641DD6D-DB9C-44EB-B721-014DF127ACE0}" destId="{A55E5F4A-396E-4D59-AA11-D35FDF01D502}" srcOrd="1" destOrd="0" presId="urn:microsoft.com/office/officeart/2005/8/layout/hierarchy1"/>
    <dgm:cxn modelId="{C0D9E6A5-74E4-4E46-B4B6-BC286606A2AA}" type="presParOf" srcId="{637E58F7-91D9-40B1-8681-419D0DDFAC59}" destId="{888EC474-B5D0-47B4-B914-F9EF02BF918B}" srcOrd="1" destOrd="0" presId="urn:microsoft.com/office/officeart/2005/8/layout/hierarchy1"/>
    <dgm:cxn modelId="{A5DF3997-C40F-4FBE-80BF-9BD701EC4CA4}" type="presParOf" srcId="{888EC474-B5D0-47B4-B914-F9EF02BF918B}" destId="{9824F37F-E27C-40F5-9EC5-C0E891EE8BCA}" srcOrd="0" destOrd="0" presId="urn:microsoft.com/office/officeart/2005/8/layout/hierarchy1"/>
    <dgm:cxn modelId="{9126A0D3-BEA1-4D4C-A665-B83CF2DE8D5E}" type="presParOf" srcId="{9824F37F-E27C-40F5-9EC5-C0E891EE8BCA}" destId="{B8EECF7C-3A7B-4C37-9381-0632565C8B63}" srcOrd="0" destOrd="0" presId="urn:microsoft.com/office/officeart/2005/8/layout/hierarchy1"/>
    <dgm:cxn modelId="{01D994A1-2C7A-429A-AFC3-9327C6A8C41F}" type="presParOf" srcId="{9824F37F-E27C-40F5-9EC5-C0E891EE8BCA}" destId="{14FDBF05-4484-4020-99F5-74E223B8EAE6}" srcOrd="1" destOrd="0" presId="urn:microsoft.com/office/officeart/2005/8/layout/hierarchy1"/>
    <dgm:cxn modelId="{4E7E9F09-89F9-4FD8-8070-A6851CEEE1F7}" type="presParOf" srcId="{888EC474-B5D0-47B4-B914-F9EF02BF918B}" destId="{B4AB3D5B-4B88-4988-882C-BCD86C782698}" srcOrd="1" destOrd="0" presId="urn:microsoft.com/office/officeart/2005/8/layout/hierarchy1"/>
    <dgm:cxn modelId="{36FA0BBF-780E-42B5-A0ED-B5B497943449}" type="presParOf" srcId="{637E58F7-91D9-40B1-8681-419D0DDFAC59}" destId="{12C3285A-B675-4962-B362-2C7B38481BE4}" srcOrd="2" destOrd="0" presId="urn:microsoft.com/office/officeart/2005/8/layout/hierarchy1"/>
    <dgm:cxn modelId="{D1E41E66-260C-42DE-AC02-8DF17A1F6F77}" type="presParOf" srcId="{12C3285A-B675-4962-B362-2C7B38481BE4}" destId="{5F3A131E-EF3C-450D-8830-5FE40AD93799}" srcOrd="0" destOrd="0" presId="urn:microsoft.com/office/officeart/2005/8/layout/hierarchy1"/>
    <dgm:cxn modelId="{26045D3F-8D26-4F66-A797-781EBA12187D}" type="presParOf" srcId="{5F3A131E-EF3C-450D-8830-5FE40AD93799}" destId="{6EA50542-278A-42BC-960F-7D07752AD35C}" srcOrd="0" destOrd="0" presId="urn:microsoft.com/office/officeart/2005/8/layout/hierarchy1"/>
    <dgm:cxn modelId="{AE419801-5874-44F9-B7F9-B8D81F695907}" type="presParOf" srcId="{5F3A131E-EF3C-450D-8830-5FE40AD93799}" destId="{037B7C84-1E44-4038-970B-2539D5D27462}" srcOrd="1" destOrd="0" presId="urn:microsoft.com/office/officeart/2005/8/layout/hierarchy1"/>
    <dgm:cxn modelId="{C069CD7A-EAFA-45C3-90C6-C088222ADB58}" type="presParOf" srcId="{12C3285A-B675-4962-B362-2C7B38481BE4}" destId="{1D7CF310-E574-412A-AEC6-505E0EFCAD0D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3B14884-08EF-4733-BF11-79197478B64F}" type="doc">
      <dgm:prSet loTypeId="urn:microsoft.com/office/officeart/2018/2/layout/IconLabel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42DE7DB5-F68A-43D2-8D11-E17D881E1318}">
      <dgm:prSet/>
      <dgm:spPr/>
      <dgm:t>
        <a:bodyPr/>
        <a:lstStyle/>
        <a:p>
          <a:pPr>
            <a:lnSpc>
              <a:spcPct val="100000"/>
            </a:lnSpc>
          </a:pPr>
          <a:r>
            <a:rPr lang="en-GB"/>
            <a:t>Keep your eye on your email and phone calls</a:t>
          </a:r>
          <a:endParaRPr lang="en-US"/>
        </a:p>
      </dgm:t>
    </dgm:pt>
    <dgm:pt modelId="{6AA68C08-0714-4FA7-9B3B-913FA23FDA23}" type="parTrans" cxnId="{889E8728-670E-430E-94A0-C9BB57005AC0}">
      <dgm:prSet/>
      <dgm:spPr/>
      <dgm:t>
        <a:bodyPr/>
        <a:lstStyle/>
        <a:p>
          <a:endParaRPr lang="en-US"/>
        </a:p>
      </dgm:t>
    </dgm:pt>
    <dgm:pt modelId="{C1B57DDB-B53B-404E-A4E8-BD0AEC150EFB}" type="sibTrans" cxnId="{889E8728-670E-430E-94A0-C9BB57005AC0}">
      <dgm:prSet/>
      <dgm:spPr/>
      <dgm:t>
        <a:bodyPr/>
        <a:lstStyle/>
        <a:p>
          <a:endParaRPr lang="en-US"/>
        </a:p>
      </dgm:t>
    </dgm:pt>
    <dgm:pt modelId="{9BACA1AB-3B2E-42D5-B885-0B291523358E}">
      <dgm:prSet/>
      <dgm:spPr/>
      <dgm:t>
        <a:bodyPr/>
        <a:lstStyle/>
        <a:p>
          <a:pPr>
            <a:lnSpc>
              <a:spcPct val="100000"/>
            </a:lnSpc>
          </a:pPr>
          <a:r>
            <a:rPr lang="en-GB"/>
            <a:t>Read through email thoroughly and ensure you respond with answers to all questions asked by the recruiter</a:t>
          </a:r>
          <a:endParaRPr lang="en-US"/>
        </a:p>
      </dgm:t>
    </dgm:pt>
    <dgm:pt modelId="{256591B9-146B-4D99-B65E-AD8F8856F380}" type="parTrans" cxnId="{03E04DEC-A255-4776-AB69-BB50B6F70A7C}">
      <dgm:prSet/>
      <dgm:spPr/>
      <dgm:t>
        <a:bodyPr/>
        <a:lstStyle/>
        <a:p>
          <a:endParaRPr lang="en-US"/>
        </a:p>
      </dgm:t>
    </dgm:pt>
    <dgm:pt modelId="{24195679-ED41-4112-BACD-4F417039CF9A}" type="sibTrans" cxnId="{03E04DEC-A255-4776-AB69-BB50B6F70A7C}">
      <dgm:prSet/>
      <dgm:spPr/>
      <dgm:t>
        <a:bodyPr/>
        <a:lstStyle/>
        <a:p>
          <a:endParaRPr lang="en-US"/>
        </a:p>
      </dgm:t>
    </dgm:pt>
    <dgm:pt modelId="{1473E5B2-7B58-4AFD-AC25-24600F9A43DB}">
      <dgm:prSet/>
      <dgm:spPr/>
      <dgm:t>
        <a:bodyPr/>
        <a:lstStyle/>
        <a:p>
          <a:pPr>
            <a:lnSpc>
              <a:spcPct val="100000"/>
            </a:lnSpc>
          </a:pPr>
          <a:r>
            <a:rPr lang="en-GB"/>
            <a:t>Respond as soon as possible, as most employers will be moving fast paced</a:t>
          </a:r>
          <a:endParaRPr lang="en-US"/>
        </a:p>
      </dgm:t>
    </dgm:pt>
    <dgm:pt modelId="{41DA82D2-19BF-40E4-82EB-9BE61B522966}" type="parTrans" cxnId="{0954ADC5-2227-4AF9-BD15-3C59DE1B824F}">
      <dgm:prSet/>
      <dgm:spPr/>
      <dgm:t>
        <a:bodyPr/>
        <a:lstStyle/>
        <a:p>
          <a:endParaRPr lang="en-US"/>
        </a:p>
      </dgm:t>
    </dgm:pt>
    <dgm:pt modelId="{CA89B2DF-670F-4254-AAF9-1C44C3A53B2F}" type="sibTrans" cxnId="{0954ADC5-2227-4AF9-BD15-3C59DE1B824F}">
      <dgm:prSet/>
      <dgm:spPr/>
      <dgm:t>
        <a:bodyPr/>
        <a:lstStyle/>
        <a:p>
          <a:endParaRPr lang="en-US"/>
        </a:p>
      </dgm:t>
    </dgm:pt>
    <dgm:pt modelId="{85A72D42-1623-4372-8E37-8E6424B23CA8}">
      <dgm:prSet/>
      <dgm:spPr/>
      <dgm:t>
        <a:bodyPr/>
        <a:lstStyle/>
        <a:p>
          <a:pPr>
            <a:lnSpc>
              <a:spcPct val="100000"/>
            </a:lnSpc>
          </a:pPr>
          <a:r>
            <a:rPr lang="en-GB"/>
            <a:t>When responding via email… be clear and concise, with a professional email structure </a:t>
          </a:r>
          <a:endParaRPr lang="en-US"/>
        </a:p>
      </dgm:t>
    </dgm:pt>
    <dgm:pt modelId="{CD9030FD-03E5-48E1-BECC-A1852A739258}" type="parTrans" cxnId="{0C95FEC9-FCA8-49FA-A82C-BA68445D8547}">
      <dgm:prSet/>
      <dgm:spPr/>
      <dgm:t>
        <a:bodyPr/>
        <a:lstStyle/>
        <a:p>
          <a:endParaRPr lang="en-US"/>
        </a:p>
      </dgm:t>
    </dgm:pt>
    <dgm:pt modelId="{69A696DA-AF68-4B69-AF8E-78DC6B4CF274}" type="sibTrans" cxnId="{0C95FEC9-FCA8-49FA-A82C-BA68445D8547}">
      <dgm:prSet/>
      <dgm:spPr/>
      <dgm:t>
        <a:bodyPr/>
        <a:lstStyle/>
        <a:p>
          <a:endParaRPr lang="en-US"/>
        </a:p>
      </dgm:t>
    </dgm:pt>
    <dgm:pt modelId="{D1F31BF7-55ED-4774-9B8A-3A910D93A764}">
      <dgm:prSet/>
      <dgm:spPr/>
      <dgm:t>
        <a:bodyPr/>
        <a:lstStyle/>
        <a:p>
          <a:pPr>
            <a:lnSpc>
              <a:spcPct val="100000"/>
            </a:lnSpc>
          </a:pPr>
          <a:r>
            <a:rPr lang="en-GB"/>
            <a:t>If/when you receive an interview time… put it in your diary! </a:t>
          </a:r>
          <a:endParaRPr lang="en-US"/>
        </a:p>
      </dgm:t>
    </dgm:pt>
    <dgm:pt modelId="{AECF2535-7FF0-4586-A058-61DC075ABC67}" type="parTrans" cxnId="{062133F3-A4F7-49CB-9304-15FFCB663F9D}">
      <dgm:prSet/>
      <dgm:spPr/>
      <dgm:t>
        <a:bodyPr/>
        <a:lstStyle/>
        <a:p>
          <a:endParaRPr lang="en-US"/>
        </a:p>
      </dgm:t>
    </dgm:pt>
    <dgm:pt modelId="{8104D0AD-FC94-4CF6-BDB8-D9A3F7F059A0}" type="sibTrans" cxnId="{062133F3-A4F7-49CB-9304-15FFCB663F9D}">
      <dgm:prSet/>
      <dgm:spPr/>
      <dgm:t>
        <a:bodyPr/>
        <a:lstStyle/>
        <a:p>
          <a:endParaRPr lang="en-US"/>
        </a:p>
      </dgm:t>
    </dgm:pt>
    <dgm:pt modelId="{0C0122E2-81DF-4CC4-8002-84AAF3546545}" type="pres">
      <dgm:prSet presAssocID="{D3B14884-08EF-4733-BF11-79197478B64F}" presName="root" presStyleCnt="0">
        <dgm:presLayoutVars>
          <dgm:dir/>
          <dgm:resizeHandles val="exact"/>
        </dgm:presLayoutVars>
      </dgm:prSet>
      <dgm:spPr/>
    </dgm:pt>
    <dgm:pt modelId="{A8AF9B8D-8FF0-4103-8B13-446F0D377CD6}" type="pres">
      <dgm:prSet presAssocID="{42DE7DB5-F68A-43D2-8D11-E17D881E1318}" presName="compNode" presStyleCnt="0"/>
      <dgm:spPr/>
    </dgm:pt>
    <dgm:pt modelId="{8E4603CB-63A2-42CD-9821-6C476D09A633}" type="pres">
      <dgm:prSet presAssocID="{42DE7DB5-F68A-43D2-8D11-E17D881E1318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ye"/>
        </a:ext>
      </dgm:extLst>
    </dgm:pt>
    <dgm:pt modelId="{79C9F99F-D760-47D1-9915-ED917E208AD0}" type="pres">
      <dgm:prSet presAssocID="{42DE7DB5-F68A-43D2-8D11-E17D881E1318}" presName="spaceRect" presStyleCnt="0"/>
      <dgm:spPr/>
    </dgm:pt>
    <dgm:pt modelId="{1846694D-4D02-41D4-B111-719011E4364E}" type="pres">
      <dgm:prSet presAssocID="{42DE7DB5-F68A-43D2-8D11-E17D881E1318}" presName="textRect" presStyleLbl="revTx" presStyleIdx="0" presStyleCnt="5">
        <dgm:presLayoutVars>
          <dgm:chMax val="1"/>
          <dgm:chPref val="1"/>
        </dgm:presLayoutVars>
      </dgm:prSet>
      <dgm:spPr/>
    </dgm:pt>
    <dgm:pt modelId="{49737CB0-A5BC-42EA-B1C8-059088DABED7}" type="pres">
      <dgm:prSet presAssocID="{C1B57DDB-B53B-404E-A4E8-BD0AEC150EFB}" presName="sibTrans" presStyleCnt="0"/>
      <dgm:spPr/>
    </dgm:pt>
    <dgm:pt modelId="{9F561BDF-25BA-449E-9BCE-B7690EAE6066}" type="pres">
      <dgm:prSet presAssocID="{9BACA1AB-3B2E-42D5-B885-0B291523358E}" presName="compNode" presStyleCnt="0"/>
      <dgm:spPr/>
    </dgm:pt>
    <dgm:pt modelId="{DBB4034D-D4E3-4D97-A10E-F58774953D6D}" type="pres">
      <dgm:prSet presAssocID="{9BACA1AB-3B2E-42D5-B885-0B291523358E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nvelope"/>
        </a:ext>
      </dgm:extLst>
    </dgm:pt>
    <dgm:pt modelId="{36F90588-EC72-462A-B00A-CF3CB026A498}" type="pres">
      <dgm:prSet presAssocID="{9BACA1AB-3B2E-42D5-B885-0B291523358E}" presName="spaceRect" presStyleCnt="0"/>
      <dgm:spPr/>
    </dgm:pt>
    <dgm:pt modelId="{DD0184BB-A6FC-4759-A864-18C60EF55F52}" type="pres">
      <dgm:prSet presAssocID="{9BACA1AB-3B2E-42D5-B885-0B291523358E}" presName="textRect" presStyleLbl="revTx" presStyleIdx="1" presStyleCnt="5">
        <dgm:presLayoutVars>
          <dgm:chMax val="1"/>
          <dgm:chPref val="1"/>
        </dgm:presLayoutVars>
      </dgm:prSet>
      <dgm:spPr/>
    </dgm:pt>
    <dgm:pt modelId="{1BE6D761-65DE-4439-92A9-3228A32C9B02}" type="pres">
      <dgm:prSet presAssocID="{24195679-ED41-4112-BACD-4F417039CF9A}" presName="sibTrans" presStyleCnt="0"/>
      <dgm:spPr/>
    </dgm:pt>
    <dgm:pt modelId="{DA978864-F47A-4766-BCEC-47CCDB364B0B}" type="pres">
      <dgm:prSet presAssocID="{1473E5B2-7B58-4AFD-AC25-24600F9A43DB}" presName="compNode" presStyleCnt="0"/>
      <dgm:spPr/>
    </dgm:pt>
    <dgm:pt modelId="{2135DE5A-F251-43FF-BA9F-0AFA0981FB1D}" type="pres">
      <dgm:prSet presAssocID="{1473E5B2-7B58-4AFD-AC25-24600F9A43DB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irefighter"/>
        </a:ext>
      </dgm:extLst>
    </dgm:pt>
    <dgm:pt modelId="{7A220DB0-5B6F-4AAE-8CEB-653D8B8C79A2}" type="pres">
      <dgm:prSet presAssocID="{1473E5B2-7B58-4AFD-AC25-24600F9A43DB}" presName="spaceRect" presStyleCnt="0"/>
      <dgm:spPr/>
    </dgm:pt>
    <dgm:pt modelId="{CE85C43F-1D41-4709-B5E4-FC0087E79DD7}" type="pres">
      <dgm:prSet presAssocID="{1473E5B2-7B58-4AFD-AC25-24600F9A43DB}" presName="textRect" presStyleLbl="revTx" presStyleIdx="2" presStyleCnt="5">
        <dgm:presLayoutVars>
          <dgm:chMax val="1"/>
          <dgm:chPref val="1"/>
        </dgm:presLayoutVars>
      </dgm:prSet>
      <dgm:spPr/>
    </dgm:pt>
    <dgm:pt modelId="{4A56A740-56A8-4A21-A906-AD7DFE970280}" type="pres">
      <dgm:prSet presAssocID="{CA89B2DF-670F-4254-AAF9-1C44C3A53B2F}" presName="sibTrans" presStyleCnt="0"/>
      <dgm:spPr/>
    </dgm:pt>
    <dgm:pt modelId="{2AA5F1DC-7B26-4658-89D2-C156727D710A}" type="pres">
      <dgm:prSet presAssocID="{85A72D42-1623-4372-8E37-8E6424B23CA8}" presName="compNode" presStyleCnt="0"/>
      <dgm:spPr/>
    </dgm:pt>
    <dgm:pt modelId="{7FA6BCF6-29B9-4B2C-A8E0-C4D318DAF6E5}" type="pres">
      <dgm:prSet presAssocID="{85A72D42-1623-4372-8E37-8E6424B23CA8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mail"/>
        </a:ext>
      </dgm:extLst>
    </dgm:pt>
    <dgm:pt modelId="{55A4A29D-EEB9-4B4D-B512-0EADDB990A53}" type="pres">
      <dgm:prSet presAssocID="{85A72D42-1623-4372-8E37-8E6424B23CA8}" presName="spaceRect" presStyleCnt="0"/>
      <dgm:spPr/>
    </dgm:pt>
    <dgm:pt modelId="{95140552-4ABF-4E8D-8008-A8EA3AC46B15}" type="pres">
      <dgm:prSet presAssocID="{85A72D42-1623-4372-8E37-8E6424B23CA8}" presName="textRect" presStyleLbl="revTx" presStyleIdx="3" presStyleCnt="5">
        <dgm:presLayoutVars>
          <dgm:chMax val="1"/>
          <dgm:chPref val="1"/>
        </dgm:presLayoutVars>
      </dgm:prSet>
      <dgm:spPr/>
    </dgm:pt>
    <dgm:pt modelId="{E0704093-AE35-47D2-9468-4E9CFAC27F51}" type="pres">
      <dgm:prSet presAssocID="{69A696DA-AF68-4B69-AF8E-78DC6B4CF274}" presName="sibTrans" presStyleCnt="0"/>
      <dgm:spPr/>
    </dgm:pt>
    <dgm:pt modelId="{2E6B49C9-87D9-4149-8FBF-BD8B594D0680}" type="pres">
      <dgm:prSet presAssocID="{D1F31BF7-55ED-4774-9B8A-3A910D93A764}" presName="compNode" presStyleCnt="0"/>
      <dgm:spPr/>
    </dgm:pt>
    <dgm:pt modelId="{13D9CFB1-6A0E-4D91-9ECF-E0AD759B3A16}" type="pres">
      <dgm:prSet presAssocID="{D1F31BF7-55ED-4774-9B8A-3A910D93A764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losed Book"/>
        </a:ext>
      </dgm:extLst>
    </dgm:pt>
    <dgm:pt modelId="{EA9DDAF3-DB22-4DD4-A646-7FC20225FF58}" type="pres">
      <dgm:prSet presAssocID="{D1F31BF7-55ED-4774-9B8A-3A910D93A764}" presName="spaceRect" presStyleCnt="0"/>
      <dgm:spPr/>
    </dgm:pt>
    <dgm:pt modelId="{906EEDC8-1A1C-4DDA-9D1D-43D01CCEF126}" type="pres">
      <dgm:prSet presAssocID="{D1F31BF7-55ED-4774-9B8A-3A910D93A764}" presName="textRect" presStyleLbl="revTx" presStyleIdx="4" presStyleCnt="5">
        <dgm:presLayoutVars>
          <dgm:chMax val="1"/>
          <dgm:chPref val="1"/>
        </dgm:presLayoutVars>
      </dgm:prSet>
      <dgm:spPr/>
    </dgm:pt>
  </dgm:ptLst>
  <dgm:cxnLst>
    <dgm:cxn modelId="{889E8728-670E-430E-94A0-C9BB57005AC0}" srcId="{D3B14884-08EF-4733-BF11-79197478B64F}" destId="{42DE7DB5-F68A-43D2-8D11-E17D881E1318}" srcOrd="0" destOrd="0" parTransId="{6AA68C08-0714-4FA7-9B3B-913FA23FDA23}" sibTransId="{C1B57DDB-B53B-404E-A4E8-BD0AEC150EFB}"/>
    <dgm:cxn modelId="{4C82A63A-72B1-40B6-BFDE-A25B8BCBD41B}" type="presOf" srcId="{1473E5B2-7B58-4AFD-AC25-24600F9A43DB}" destId="{CE85C43F-1D41-4709-B5E4-FC0087E79DD7}" srcOrd="0" destOrd="0" presId="urn:microsoft.com/office/officeart/2018/2/layout/IconLabelList"/>
    <dgm:cxn modelId="{23FDFD6A-9B46-4CA5-A599-90DFD7B34C62}" type="presOf" srcId="{D3B14884-08EF-4733-BF11-79197478B64F}" destId="{0C0122E2-81DF-4CC4-8002-84AAF3546545}" srcOrd="0" destOrd="0" presId="urn:microsoft.com/office/officeart/2018/2/layout/IconLabelList"/>
    <dgm:cxn modelId="{EB0F996D-9959-4EDE-AE8D-9AE6A2E6BE5E}" type="presOf" srcId="{9BACA1AB-3B2E-42D5-B885-0B291523358E}" destId="{DD0184BB-A6FC-4759-A864-18C60EF55F52}" srcOrd="0" destOrd="0" presId="urn:microsoft.com/office/officeart/2018/2/layout/IconLabelList"/>
    <dgm:cxn modelId="{0A66E774-3D26-47AD-AE7A-D2FC79926151}" type="presOf" srcId="{85A72D42-1623-4372-8E37-8E6424B23CA8}" destId="{95140552-4ABF-4E8D-8008-A8EA3AC46B15}" srcOrd="0" destOrd="0" presId="urn:microsoft.com/office/officeart/2018/2/layout/IconLabelList"/>
    <dgm:cxn modelId="{29A0CDAD-44C7-472F-B1D1-FFA774E7D7F8}" type="presOf" srcId="{D1F31BF7-55ED-4774-9B8A-3A910D93A764}" destId="{906EEDC8-1A1C-4DDA-9D1D-43D01CCEF126}" srcOrd="0" destOrd="0" presId="urn:microsoft.com/office/officeart/2018/2/layout/IconLabelList"/>
    <dgm:cxn modelId="{0954ADC5-2227-4AF9-BD15-3C59DE1B824F}" srcId="{D3B14884-08EF-4733-BF11-79197478B64F}" destId="{1473E5B2-7B58-4AFD-AC25-24600F9A43DB}" srcOrd="2" destOrd="0" parTransId="{41DA82D2-19BF-40E4-82EB-9BE61B522966}" sibTransId="{CA89B2DF-670F-4254-AAF9-1C44C3A53B2F}"/>
    <dgm:cxn modelId="{0C95FEC9-FCA8-49FA-A82C-BA68445D8547}" srcId="{D3B14884-08EF-4733-BF11-79197478B64F}" destId="{85A72D42-1623-4372-8E37-8E6424B23CA8}" srcOrd="3" destOrd="0" parTransId="{CD9030FD-03E5-48E1-BECC-A1852A739258}" sibTransId="{69A696DA-AF68-4B69-AF8E-78DC6B4CF274}"/>
    <dgm:cxn modelId="{03E04DEC-A255-4776-AB69-BB50B6F70A7C}" srcId="{D3B14884-08EF-4733-BF11-79197478B64F}" destId="{9BACA1AB-3B2E-42D5-B885-0B291523358E}" srcOrd="1" destOrd="0" parTransId="{256591B9-146B-4D99-B65E-AD8F8856F380}" sibTransId="{24195679-ED41-4112-BACD-4F417039CF9A}"/>
    <dgm:cxn modelId="{062133F3-A4F7-49CB-9304-15FFCB663F9D}" srcId="{D3B14884-08EF-4733-BF11-79197478B64F}" destId="{D1F31BF7-55ED-4774-9B8A-3A910D93A764}" srcOrd="4" destOrd="0" parTransId="{AECF2535-7FF0-4586-A058-61DC075ABC67}" sibTransId="{8104D0AD-FC94-4CF6-BDB8-D9A3F7F059A0}"/>
    <dgm:cxn modelId="{06B261F6-E596-4E97-AACD-2B2AC1E0E7D2}" type="presOf" srcId="{42DE7DB5-F68A-43D2-8D11-E17D881E1318}" destId="{1846694D-4D02-41D4-B111-719011E4364E}" srcOrd="0" destOrd="0" presId="urn:microsoft.com/office/officeart/2018/2/layout/IconLabelList"/>
    <dgm:cxn modelId="{4109F81D-0FBD-4F3D-98C8-464E1860D4EC}" type="presParOf" srcId="{0C0122E2-81DF-4CC4-8002-84AAF3546545}" destId="{A8AF9B8D-8FF0-4103-8B13-446F0D377CD6}" srcOrd="0" destOrd="0" presId="urn:microsoft.com/office/officeart/2018/2/layout/IconLabelList"/>
    <dgm:cxn modelId="{ED4DB9D0-EF4E-4061-BB56-A2F5B5889A80}" type="presParOf" srcId="{A8AF9B8D-8FF0-4103-8B13-446F0D377CD6}" destId="{8E4603CB-63A2-42CD-9821-6C476D09A633}" srcOrd="0" destOrd="0" presId="urn:microsoft.com/office/officeart/2018/2/layout/IconLabelList"/>
    <dgm:cxn modelId="{4163CCF3-AB55-42F5-B167-0328A204CD7F}" type="presParOf" srcId="{A8AF9B8D-8FF0-4103-8B13-446F0D377CD6}" destId="{79C9F99F-D760-47D1-9915-ED917E208AD0}" srcOrd="1" destOrd="0" presId="urn:microsoft.com/office/officeart/2018/2/layout/IconLabelList"/>
    <dgm:cxn modelId="{1F21A626-7A3D-46B1-B016-E70E23318C55}" type="presParOf" srcId="{A8AF9B8D-8FF0-4103-8B13-446F0D377CD6}" destId="{1846694D-4D02-41D4-B111-719011E4364E}" srcOrd="2" destOrd="0" presId="urn:microsoft.com/office/officeart/2018/2/layout/IconLabelList"/>
    <dgm:cxn modelId="{136F5B5A-7B16-4FE4-BEBE-20DE5DCD3DBB}" type="presParOf" srcId="{0C0122E2-81DF-4CC4-8002-84AAF3546545}" destId="{49737CB0-A5BC-42EA-B1C8-059088DABED7}" srcOrd="1" destOrd="0" presId="urn:microsoft.com/office/officeart/2018/2/layout/IconLabelList"/>
    <dgm:cxn modelId="{8E5200BD-BD5E-4351-AE9E-357A95AE4EAA}" type="presParOf" srcId="{0C0122E2-81DF-4CC4-8002-84AAF3546545}" destId="{9F561BDF-25BA-449E-9BCE-B7690EAE6066}" srcOrd="2" destOrd="0" presId="urn:microsoft.com/office/officeart/2018/2/layout/IconLabelList"/>
    <dgm:cxn modelId="{BAB23D19-0822-4538-BC66-4C57F9500A7F}" type="presParOf" srcId="{9F561BDF-25BA-449E-9BCE-B7690EAE6066}" destId="{DBB4034D-D4E3-4D97-A10E-F58774953D6D}" srcOrd="0" destOrd="0" presId="urn:microsoft.com/office/officeart/2018/2/layout/IconLabelList"/>
    <dgm:cxn modelId="{65EA32D5-DD98-424C-8D3E-FCC20794A45B}" type="presParOf" srcId="{9F561BDF-25BA-449E-9BCE-B7690EAE6066}" destId="{36F90588-EC72-462A-B00A-CF3CB026A498}" srcOrd="1" destOrd="0" presId="urn:microsoft.com/office/officeart/2018/2/layout/IconLabelList"/>
    <dgm:cxn modelId="{99A99389-39B8-44C9-AD75-4C7412F80D3E}" type="presParOf" srcId="{9F561BDF-25BA-449E-9BCE-B7690EAE6066}" destId="{DD0184BB-A6FC-4759-A864-18C60EF55F52}" srcOrd="2" destOrd="0" presId="urn:microsoft.com/office/officeart/2018/2/layout/IconLabelList"/>
    <dgm:cxn modelId="{AB6EE0FC-AB96-4F63-BE19-47B18055EA2A}" type="presParOf" srcId="{0C0122E2-81DF-4CC4-8002-84AAF3546545}" destId="{1BE6D761-65DE-4439-92A9-3228A32C9B02}" srcOrd="3" destOrd="0" presId="urn:microsoft.com/office/officeart/2018/2/layout/IconLabelList"/>
    <dgm:cxn modelId="{4E925E0C-6DAA-4B5A-952A-FEA2115AF084}" type="presParOf" srcId="{0C0122E2-81DF-4CC4-8002-84AAF3546545}" destId="{DA978864-F47A-4766-BCEC-47CCDB364B0B}" srcOrd="4" destOrd="0" presId="urn:microsoft.com/office/officeart/2018/2/layout/IconLabelList"/>
    <dgm:cxn modelId="{D920AD70-C7BB-489C-8660-0E443647A704}" type="presParOf" srcId="{DA978864-F47A-4766-BCEC-47CCDB364B0B}" destId="{2135DE5A-F251-43FF-BA9F-0AFA0981FB1D}" srcOrd="0" destOrd="0" presId="urn:microsoft.com/office/officeart/2018/2/layout/IconLabelList"/>
    <dgm:cxn modelId="{B4E916AE-B36F-4959-87C2-0184E828748B}" type="presParOf" srcId="{DA978864-F47A-4766-BCEC-47CCDB364B0B}" destId="{7A220DB0-5B6F-4AAE-8CEB-653D8B8C79A2}" srcOrd="1" destOrd="0" presId="urn:microsoft.com/office/officeart/2018/2/layout/IconLabelList"/>
    <dgm:cxn modelId="{18A331DF-E7A9-4F8D-97D0-7CD2C858D7D0}" type="presParOf" srcId="{DA978864-F47A-4766-BCEC-47CCDB364B0B}" destId="{CE85C43F-1D41-4709-B5E4-FC0087E79DD7}" srcOrd="2" destOrd="0" presId="urn:microsoft.com/office/officeart/2018/2/layout/IconLabelList"/>
    <dgm:cxn modelId="{0194DFBE-E1D6-4AAC-9DCF-5EE3EBF573BD}" type="presParOf" srcId="{0C0122E2-81DF-4CC4-8002-84AAF3546545}" destId="{4A56A740-56A8-4A21-A906-AD7DFE970280}" srcOrd="5" destOrd="0" presId="urn:microsoft.com/office/officeart/2018/2/layout/IconLabelList"/>
    <dgm:cxn modelId="{3D76EB82-D46C-4CCA-BEF4-C36DC8F8F9B3}" type="presParOf" srcId="{0C0122E2-81DF-4CC4-8002-84AAF3546545}" destId="{2AA5F1DC-7B26-4658-89D2-C156727D710A}" srcOrd="6" destOrd="0" presId="urn:microsoft.com/office/officeart/2018/2/layout/IconLabelList"/>
    <dgm:cxn modelId="{E1CB22DA-CD36-4C65-9A3F-96F1BC40F205}" type="presParOf" srcId="{2AA5F1DC-7B26-4658-89D2-C156727D710A}" destId="{7FA6BCF6-29B9-4B2C-A8E0-C4D318DAF6E5}" srcOrd="0" destOrd="0" presId="urn:microsoft.com/office/officeart/2018/2/layout/IconLabelList"/>
    <dgm:cxn modelId="{52E18D63-98A8-4571-A407-F940C086198F}" type="presParOf" srcId="{2AA5F1DC-7B26-4658-89D2-C156727D710A}" destId="{55A4A29D-EEB9-4B4D-B512-0EADDB990A53}" srcOrd="1" destOrd="0" presId="urn:microsoft.com/office/officeart/2018/2/layout/IconLabelList"/>
    <dgm:cxn modelId="{A77984E0-3281-4D82-8389-13A2298D84E8}" type="presParOf" srcId="{2AA5F1DC-7B26-4658-89D2-C156727D710A}" destId="{95140552-4ABF-4E8D-8008-A8EA3AC46B15}" srcOrd="2" destOrd="0" presId="urn:microsoft.com/office/officeart/2018/2/layout/IconLabelList"/>
    <dgm:cxn modelId="{21010458-6235-4F7B-A455-CCBC5AE7403C}" type="presParOf" srcId="{0C0122E2-81DF-4CC4-8002-84AAF3546545}" destId="{E0704093-AE35-47D2-9468-4E9CFAC27F51}" srcOrd="7" destOrd="0" presId="urn:microsoft.com/office/officeart/2018/2/layout/IconLabelList"/>
    <dgm:cxn modelId="{5463309B-E1A7-40CA-86ED-D7743BCA552F}" type="presParOf" srcId="{0C0122E2-81DF-4CC4-8002-84AAF3546545}" destId="{2E6B49C9-87D9-4149-8FBF-BD8B594D0680}" srcOrd="8" destOrd="0" presId="urn:microsoft.com/office/officeart/2018/2/layout/IconLabelList"/>
    <dgm:cxn modelId="{8485BE37-EAA2-486F-B04D-FAFE047692C6}" type="presParOf" srcId="{2E6B49C9-87D9-4149-8FBF-BD8B594D0680}" destId="{13D9CFB1-6A0E-4D91-9ECF-E0AD759B3A16}" srcOrd="0" destOrd="0" presId="urn:microsoft.com/office/officeart/2018/2/layout/IconLabelList"/>
    <dgm:cxn modelId="{8B036879-934F-48AB-96FE-57413A43A30B}" type="presParOf" srcId="{2E6B49C9-87D9-4149-8FBF-BD8B594D0680}" destId="{EA9DDAF3-DB22-4DD4-A646-7FC20225FF58}" srcOrd="1" destOrd="0" presId="urn:microsoft.com/office/officeart/2018/2/layout/IconLabelList"/>
    <dgm:cxn modelId="{33B3CA0D-84BD-4B9E-AD7B-020011DCC4BA}" type="presParOf" srcId="{2E6B49C9-87D9-4149-8FBF-BD8B594D0680}" destId="{906EEDC8-1A1C-4DDA-9D1D-43D01CCEF126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BB2CF25-137E-4586-9B11-352D21BD1E96}">
      <dsp:nvSpPr>
        <dsp:cNvPr id="0" name=""/>
        <dsp:cNvSpPr/>
      </dsp:nvSpPr>
      <dsp:spPr>
        <a:xfrm>
          <a:off x="0" y="2772"/>
          <a:ext cx="7537390" cy="396169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E336E1D-6160-422D-909F-158295F5E4E8}">
      <dsp:nvSpPr>
        <dsp:cNvPr id="0" name=""/>
        <dsp:cNvSpPr/>
      </dsp:nvSpPr>
      <dsp:spPr>
        <a:xfrm>
          <a:off x="119841" y="91910"/>
          <a:ext cx="218106" cy="21789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F29A103-3C13-40AC-9F6C-3420E908AA09}">
      <dsp:nvSpPr>
        <dsp:cNvPr id="0" name=""/>
        <dsp:cNvSpPr/>
      </dsp:nvSpPr>
      <dsp:spPr>
        <a:xfrm>
          <a:off x="457789" y="2772"/>
          <a:ext cx="7038471" cy="4704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789" tIns="49789" rIns="49789" bIns="49789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/>
            <a:t>Suggest 2 contacts</a:t>
          </a:r>
          <a:endParaRPr lang="en-US" sz="1400" kern="1200"/>
        </a:p>
      </dsp:txBody>
      <dsp:txXfrm>
        <a:off x="457789" y="2772"/>
        <a:ext cx="7038471" cy="470451"/>
      </dsp:txXfrm>
    </dsp:sp>
    <dsp:sp modelId="{1A8A9A16-A590-47C1-958B-03EEF8860AAB}">
      <dsp:nvSpPr>
        <dsp:cNvPr id="0" name=""/>
        <dsp:cNvSpPr/>
      </dsp:nvSpPr>
      <dsp:spPr>
        <a:xfrm>
          <a:off x="0" y="590836"/>
          <a:ext cx="7537390" cy="396169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C9EED8A-52B1-498B-AB42-F09B2B63031F}">
      <dsp:nvSpPr>
        <dsp:cNvPr id="0" name=""/>
        <dsp:cNvSpPr/>
      </dsp:nvSpPr>
      <dsp:spPr>
        <a:xfrm>
          <a:off x="119841" y="679975"/>
          <a:ext cx="218106" cy="21789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4AA7E8E-DFBC-45C4-887E-EEDE650F0719}">
      <dsp:nvSpPr>
        <dsp:cNvPr id="0" name=""/>
        <dsp:cNvSpPr/>
      </dsp:nvSpPr>
      <dsp:spPr>
        <a:xfrm>
          <a:off x="457789" y="590836"/>
          <a:ext cx="7038471" cy="4704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789" tIns="49789" rIns="49789" bIns="49789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/>
            <a:t>Contacts that have known you for minimum 3 years</a:t>
          </a:r>
          <a:endParaRPr lang="en-US" sz="1400" kern="1200"/>
        </a:p>
      </dsp:txBody>
      <dsp:txXfrm>
        <a:off x="457789" y="590836"/>
        <a:ext cx="7038471" cy="470451"/>
      </dsp:txXfrm>
    </dsp:sp>
    <dsp:sp modelId="{B6C546A2-18B1-42A2-92FA-E9E4122141E9}">
      <dsp:nvSpPr>
        <dsp:cNvPr id="0" name=""/>
        <dsp:cNvSpPr/>
      </dsp:nvSpPr>
      <dsp:spPr>
        <a:xfrm>
          <a:off x="0" y="1178901"/>
          <a:ext cx="7537390" cy="396169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0411789-BA6C-4C6E-9048-59439B9E659B}">
      <dsp:nvSpPr>
        <dsp:cNvPr id="0" name=""/>
        <dsp:cNvSpPr/>
      </dsp:nvSpPr>
      <dsp:spPr>
        <a:xfrm>
          <a:off x="119841" y="1268039"/>
          <a:ext cx="218106" cy="217893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1E058CE-241E-4A11-A78D-60C683C19E37}">
      <dsp:nvSpPr>
        <dsp:cNvPr id="0" name=""/>
        <dsp:cNvSpPr/>
      </dsp:nvSpPr>
      <dsp:spPr>
        <a:xfrm>
          <a:off x="457789" y="1178901"/>
          <a:ext cx="7038471" cy="4704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789" tIns="49789" rIns="49789" bIns="49789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/>
            <a:t>Professional capacity</a:t>
          </a:r>
          <a:endParaRPr lang="en-US" sz="1400" kern="1200"/>
        </a:p>
      </dsp:txBody>
      <dsp:txXfrm>
        <a:off x="457789" y="1178901"/>
        <a:ext cx="7038471" cy="470451"/>
      </dsp:txXfrm>
    </dsp:sp>
    <dsp:sp modelId="{B06176D3-1407-48BF-8629-B75498C9B380}">
      <dsp:nvSpPr>
        <dsp:cNvPr id="0" name=""/>
        <dsp:cNvSpPr/>
      </dsp:nvSpPr>
      <dsp:spPr>
        <a:xfrm>
          <a:off x="0" y="1766966"/>
          <a:ext cx="7537390" cy="396169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87830F8-E76C-46C2-8073-A84BB6BEAB35}">
      <dsp:nvSpPr>
        <dsp:cNvPr id="0" name=""/>
        <dsp:cNvSpPr/>
      </dsp:nvSpPr>
      <dsp:spPr>
        <a:xfrm>
          <a:off x="119841" y="1856104"/>
          <a:ext cx="218106" cy="217893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1BC783A-235B-484C-B8B2-8136BB4AC62A}">
      <dsp:nvSpPr>
        <dsp:cNvPr id="0" name=""/>
        <dsp:cNvSpPr/>
      </dsp:nvSpPr>
      <dsp:spPr>
        <a:xfrm>
          <a:off x="457789" y="1766966"/>
          <a:ext cx="7038471" cy="4704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789" tIns="49789" rIns="49789" bIns="49789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/>
            <a:t>Examples: Manager from Saturday job or work experience, Form tutor/Careers tutor or likewise from school</a:t>
          </a:r>
          <a:endParaRPr lang="en-US" sz="1400" kern="1200"/>
        </a:p>
      </dsp:txBody>
      <dsp:txXfrm>
        <a:off x="457789" y="1766966"/>
        <a:ext cx="7038471" cy="470451"/>
      </dsp:txXfrm>
    </dsp:sp>
    <dsp:sp modelId="{D1F3AB96-9091-4151-80F2-B6BF1A10E66D}">
      <dsp:nvSpPr>
        <dsp:cNvPr id="0" name=""/>
        <dsp:cNvSpPr/>
      </dsp:nvSpPr>
      <dsp:spPr>
        <a:xfrm>
          <a:off x="0" y="2355031"/>
          <a:ext cx="7537390" cy="396169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5AB045F-DC68-46D8-998A-25B4E9FB282A}">
      <dsp:nvSpPr>
        <dsp:cNvPr id="0" name=""/>
        <dsp:cNvSpPr/>
      </dsp:nvSpPr>
      <dsp:spPr>
        <a:xfrm>
          <a:off x="119841" y="2444169"/>
          <a:ext cx="218106" cy="217893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FDDA695-50F4-44FD-AB38-BD44A4DDED1E}">
      <dsp:nvSpPr>
        <dsp:cNvPr id="0" name=""/>
        <dsp:cNvSpPr/>
      </dsp:nvSpPr>
      <dsp:spPr>
        <a:xfrm>
          <a:off x="457789" y="2355031"/>
          <a:ext cx="7038471" cy="4704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789" tIns="49789" rIns="49789" bIns="49789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/>
            <a:t>List Name, Title, Address, Contact details (Email &amp; phone number)</a:t>
          </a:r>
          <a:endParaRPr lang="en-US" sz="1400" kern="1200"/>
        </a:p>
      </dsp:txBody>
      <dsp:txXfrm>
        <a:off x="457789" y="2355031"/>
        <a:ext cx="7038471" cy="470451"/>
      </dsp:txXfrm>
    </dsp:sp>
    <dsp:sp modelId="{5FE4DAFC-BA71-4E86-A72E-92B83A90B8DF}">
      <dsp:nvSpPr>
        <dsp:cNvPr id="0" name=""/>
        <dsp:cNvSpPr/>
      </dsp:nvSpPr>
      <dsp:spPr>
        <a:xfrm>
          <a:off x="0" y="2943096"/>
          <a:ext cx="7537390" cy="396169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9EC1F3C-08D1-4EC0-B341-8834708636B9}">
      <dsp:nvSpPr>
        <dsp:cNvPr id="0" name=""/>
        <dsp:cNvSpPr/>
      </dsp:nvSpPr>
      <dsp:spPr>
        <a:xfrm>
          <a:off x="119841" y="3032234"/>
          <a:ext cx="218106" cy="217893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336E5F7-4445-44A1-BECC-6513077A6FCE}">
      <dsp:nvSpPr>
        <dsp:cNvPr id="0" name=""/>
        <dsp:cNvSpPr/>
      </dsp:nvSpPr>
      <dsp:spPr>
        <a:xfrm>
          <a:off x="457789" y="2943096"/>
          <a:ext cx="7038471" cy="4704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789" tIns="49789" rIns="49789" bIns="49789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/>
            <a:t>Please ask your referees if they are happy to be a contact should any employers wish to contact them</a:t>
          </a:r>
          <a:endParaRPr lang="en-US" sz="1400" kern="1200"/>
        </a:p>
      </dsp:txBody>
      <dsp:txXfrm>
        <a:off x="457789" y="2943096"/>
        <a:ext cx="7038471" cy="47045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1F5C78-EA91-47BB-8413-7441D51D3245}">
      <dsp:nvSpPr>
        <dsp:cNvPr id="0" name=""/>
        <dsp:cNvSpPr/>
      </dsp:nvSpPr>
      <dsp:spPr>
        <a:xfrm>
          <a:off x="0" y="1926"/>
          <a:ext cx="6017562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14B3D2E-36CA-4162-B509-87F8C5955B1C}">
      <dsp:nvSpPr>
        <dsp:cNvPr id="0" name=""/>
        <dsp:cNvSpPr/>
      </dsp:nvSpPr>
      <dsp:spPr>
        <a:xfrm>
          <a:off x="0" y="1926"/>
          <a:ext cx="6017562" cy="13141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0" kern="1200" dirty="0"/>
            <a:t>Ensure all the information you have included is accurate and correct – if the information is false, when the company conducts a pre-employment screening check they will identify any errors which could cost you the job, all references are contacted, educational checks are completed, and all information verified. </a:t>
          </a:r>
          <a:endParaRPr lang="en-US" sz="1600" b="0" kern="1200" dirty="0"/>
        </a:p>
      </dsp:txBody>
      <dsp:txXfrm>
        <a:off x="0" y="1926"/>
        <a:ext cx="6017562" cy="1314125"/>
      </dsp:txXfrm>
    </dsp:sp>
    <dsp:sp modelId="{0DA6AA54-E072-4E90-B77E-D78DCB4BBED2}">
      <dsp:nvSpPr>
        <dsp:cNvPr id="0" name=""/>
        <dsp:cNvSpPr/>
      </dsp:nvSpPr>
      <dsp:spPr>
        <a:xfrm>
          <a:off x="0" y="1316051"/>
          <a:ext cx="6017562" cy="0"/>
        </a:xfrm>
        <a:prstGeom prst="lin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F0418E5-79FB-41C4-9ECE-FFCFD807CF27}">
      <dsp:nvSpPr>
        <dsp:cNvPr id="0" name=""/>
        <dsp:cNvSpPr/>
      </dsp:nvSpPr>
      <dsp:spPr>
        <a:xfrm>
          <a:off x="0" y="1316051"/>
          <a:ext cx="6017562" cy="13141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Be positive, honest and concise. </a:t>
          </a:r>
          <a:endParaRPr lang="en-US" sz="1600" kern="1200" dirty="0"/>
        </a:p>
      </dsp:txBody>
      <dsp:txXfrm>
        <a:off x="0" y="1316051"/>
        <a:ext cx="6017562" cy="1314125"/>
      </dsp:txXfrm>
    </dsp:sp>
    <dsp:sp modelId="{B44D0276-A13B-481F-9CA4-96EBEFC37162}">
      <dsp:nvSpPr>
        <dsp:cNvPr id="0" name=""/>
        <dsp:cNvSpPr/>
      </dsp:nvSpPr>
      <dsp:spPr>
        <a:xfrm>
          <a:off x="0" y="2630177"/>
          <a:ext cx="6017562" cy="0"/>
        </a:xfrm>
        <a:prstGeom prst="lin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935F091-2E97-403A-85F2-71F22923EE98}">
      <dsp:nvSpPr>
        <dsp:cNvPr id="0" name=""/>
        <dsp:cNvSpPr/>
      </dsp:nvSpPr>
      <dsp:spPr>
        <a:xfrm>
          <a:off x="0" y="2630177"/>
          <a:ext cx="6017562" cy="13141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/>
            <a:t>Research the company and job description – amend your CV to relate to better suit the role you are applying for</a:t>
          </a:r>
          <a:endParaRPr lang="en-US" sz="1600" kern="1200"/>
        </a:p>
      </dsp:txBody>
      <dsp:txXfrm>
        <a:off x="0" y="2630177"/>
        <a:ext cx="6017562" cy="131412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CC4A81-3EBE-4CC3-AC2C-73E5D40BE67A}">
      <dsp:nvSpPr>
        <dsp:cNvPr id="0" name=""/>
        <dsp:cNvSpPr/>
      </dsp:nvSpPr>
      <dsp:spPr>
        <a:xfrm>
          <a:off x="0" y="507712"/>
          <a:ext cx="2119890" cy="134613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B0234AD-3ECB-468D-840A-DDB3DED007C2}">
      <dsp:nvSpPr>
        <dsp:cNvPr id="0" name=""/>
        <dsp:cNvSpPr/>
      </dsp:nvSpPr>
      <dsp:spPr>
        <a:xfrm>
          <a:off x="235543" y="731479"/>
          <a:ext cx="2119890" cy="134613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/>
            <a:t>Most applications are now either online via a website or by emailing your CV</a:t>
          </a:r>
          <a:endParaRPr lang="en-US" sz="1100" kern="1200"/>
        </a:p>
      </dsp:txBody>
      <dsp:txXfrm>
        <a:off x="274970" y="770906"/>
        <a:ext cx="2041036" cy="1267276"/>
      </dsp:txXfrm>
    </dsp:sp>
    <dsp:sp modelId="{B8EECF7C-3A7B-4C37-9381-0632565C8B63}">
      <dsp:nvSpPr>
        <dsp:cNvPr id="0" name=""/>
        <dsp:cNvSpPr/>
      </dsp:nvSpPr>
      <dsp:spPr>
        <a:xfrm>
          <a:off x="2590977" y="507712"/>
          <a:ext cx="2119890" cy="134613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4FDBF05-4484-4020-99F5-74E223B8EAE6}">
      <dsp:nvSpPr>
        <dsp:cNvPr id="0" name=""/>
        <dsp:cNvSpPr/>
      </dsp:nvSpPr>
      <dsp:spPr>
        <a:xfrm>
          <a:off x="2826521" y="731479"/>
          <a:ext cx="2119890" cy="134613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/>
            <a:t>Ensure that if you email your CV, you write a short cover letter in the email body which should confirm your name, the position you are interested in and attach your CV to the email</a:t>
          </a:r>
          <a:endParaRPr lang="en-US" sz="1100" kern="1200"/>
        </a:p>
      </dsp:txBody>
      <dsp:txXfrm>
        <a:off x="2865948" y="770906"/>
        <a:ext cx="2041036" cy="1267276"/>
      </dsp:txXfrm>
    </dsp:sp>
    <dsp:sp modelId="{6EA50542-278A-42BC-960F-7D07752AD35C}">
      <dsp:nvSpPr>
        <dsp:cNvPr id="0" name=""/>
        <dsp:cNvSpPr/>
      </dsp:nvSpPr>
      <dsp:spPr>
        <a:xfrm>
          <a:off x="5181955" y="507712"/>
          <a:ext cx="2119890" cy="134613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37B7C84-1E44-4038-970B-2539D5D27462}">
      <dsp:nvSpPr>
        <dsp:cNvPr id="0" name=""/>
        <dsp:cNvSpPr/>
      </dsp:nvSpPr>
      <dsp:spPr>
        <a:xfrm>
          <a:off x="5417499" y="731479"/>
          <a:ext cx="2119890" cy="134613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/>
            <a:t>Cover Letter – optional, but can be a good addition to your application; however, you could include this information in your profile</a:t>
          </a:r>
          <a:endParaRPr lang="en-US" sz="1100" kern="1200"/>
        </a:p>
      </dsp:txBody>
      <dsp:txXfrm>
        <a:off x="5456926" y="770906"/>
        <a:ext cx="2041036" cy="126727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4603CB-63A2-42CD-9821-6C476D09A633}">
      <dsp:nvSpPr>
        <dsp:cNvPr id="0" name=""/>
        <dsp:cNvSpPr/>
      </dsp:nvSpPr>
      <dsp:spPr>
        <a:xfrm>
          <a:off x="349919" y="227109"/>
          <a:ext cx="569531" cy="56953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846694D-4D02-41D4-B111-719011E4364E}">
      <dsp:nvSpPr>
        <dsp:cNvPr id="0" name=""/>
        <dsp:cNvSpPr/>
      </dsp:nvSpPr>
      <dsp:spPr>
        <a:xfrm>
          <a:off x="1872" y="995880"/>
          <a:ext cx="1265625" cy="5062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/>
            <a:t>Keep your eye on your email and phone calls</a:t>
          </a:r>
          <a:endParaRPr lang="en-US" sz="1100" kern="1200"/>
        </a:p>
      </dsp:txBody>
      <dsp:txXfrm>
        <a:off x="1872" y="995880"/>
        <a:ext cx="1265625" cy="506250"/>
      </dsp:txXfrm>
    </dsp:sp>
    <dsp:sp modelId="{DBB4034D-D4E3-4D97-A10E-F58774953D6D}">
      <dsp:nvSpPr>
        <dsp:cNvPr id="0" name=""/>
        <dsp:cNvSpPr/>
      </dsp:nvSpPr>
      <dsp:spPr>
        <a:xfrm>
          <a:off x="1837028" y="227109"/>
          <a:ext cx="569531" cy="56953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D0184BB-A6FC-4759-A864-18C60EF55F52}">
      <dsp:nvSpPr>
        <dsp:cNvPr id="0" name=""/>
        <dsp:cNvSpPr/>
      </dsp:nvSpPr>
      <dsp:spPr>
        <a:xfrm>
          <a:off x="1488981" y="995880"/>
          <a:ext cx="1265625" cy="5062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/>
            <a:t>Read through email thoroughly and ensure you respond with answers to all questions asked by the recruiter</a:t>
          </a:r>
          <a:endParaRPr lang="en-US" sz="1100" kern="1200"/>
        </a:p>
      </dsp:txBody>
      <dsp:txXfrm>
        <a:off x="1488981" y="995880"/>
        <a:ext cx="1265625" cy="506250"/>
      </dsp:txXfrm>
    </dsp:sp>
    <dsp:sp modelId="{2135DE5A-F251-43FF-BA9F-0AFA0981FB1D}">
      <dsp:nvSpPr>
        <dsp:cNvPr id="0" name=""/>
        <dsp:cNvSpPr/>
      </dsp:nvSpPr>
      <dsp:spPr>
        <a:xfrm>
          <a:off x="3324138" y="227109"/>
          <a:ext cx="569531" cy="56953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E85C43F-1D41-4709-B5E4-FC0087E79DD7}">
      <dsp:nvSpPr>
        <dsp:cNvPr id="0" name=""/>
        <dsp:cNvSpPr/>
      </dsp:nvSpPr>
      <dsp:spPr>
        <a:xfrm>
          <a:off x="2976091" y="995880"/>
          <a:ext cx="1265625" cy="5062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/>
            <a:t>Respond as soon as possible, as most employers will be moving fast paced</a:t>
          </a:r>
          <a:endParaRPr lang="en-US" sz="1100" kern="1200"/>
        </a:p>
      </dsp:txBody>
      <dsp:txXfrm>
        <a:off x="2976091" y="995880"/>
        <a:ext cx="1265625" cy="506250"/>
      </dsp:txXfrm>
    </dsp:sp>
    <dsp:sp modelId="{7FA6BCF6-29B9-4B2C-A8E0-C4D318DAF6E5}">
      <dsp:nvSpPr>
        <dsp:cNvPr id="0" name=""/>
        <dsp:cNvSpPr/>
      </dsp:nvSpPr>
      <dsp:spPr>
        <a:xfrm>
          <a:off x="1093474" y="1818537"/>
          <a:ext cx="569531" cy="569531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5140552-4ABF-4E8D-8008-A8EA3AC46B15}">
      <dsp:nvSpPr>
        <dsp:cNvPr id="0" name=""/>
        <dsp:cNvSpPr/>
      </dsp:nvSpPr>
      <dsp:spPr>
        <a:xfrm>
          <a:off x="745427" y="2587308"/>
          <a:ext cx="1265625" cy="5062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/>
            <a:t>When responding via email… be clear and concise, with a professional email structure </a:t>
          </a:r>
          <a:endParaRPr lang="en-US" sz="1100" kern="1200"/>
        </a:p>
      </dsp:txBody>
      <dsp:txXfrm>
        <a:off x="745427" y="2587308"/>
        <a:ext cx="1265625" cy="506250"/>
      </dsp:txXfrm>
    </dsp:sp>
    <dsp:sp modelId="{13D9CFB1-6A0E-4D91-9ECF-E0AD759B3A16}">
      <dsp:nvSpPr>
        <dsp:cNvPr id="0" name=""/>
        <dsp:cNvSpPr/>
      </dsp:nvSpPr>
      <dsp:spPr>
        <a:xfrm>
          <a:off x="2580583" y="1818537"/>
          <a:ext cx="569531" cy="569531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06EEDC8-1A1C-4DDA-9D1D-43D01CCEF126}">
      <dsp:nvSpPr>
        <dsp:cNvPr id="0" name=""/>
        <dsp:cNvSpPr/>
      </dsp:nvSpPr>
      <dsp:spPr>
        <a:xfrm>
          <a:off x="2232536" y="2587308"/>
          <a:ext cx="1265625" cy="5062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/>
            <a:t>If/when you receive an interview time… put it in your diary! </a:t>
          </a:r>
          <a:endParaRPr lang="en-US" sz="1100" kern="1200"/>
        </a:p>
      </dsp:txBody>
      <dsp:txXfrm>
        <a:off x="2232536" y="2587308"/>
        <a:ext cx="1265625" cy="50625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5763866-42FF-91BA-05EC-447E827219C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554C2F4-ECC7-E36B-B5D2-ADC41BCB96C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3E44AA-7E89-46D9-9E69-BA6015AA46BE}" type="datetimeFigureOut">
              <a:rPr lang="en-GB" smtClean="0"/>
              <a:t>10/02/2025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7B1752-64FF-7071-DA69-972202652C4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63C691-BDCE-8898-32BC-CFC87F00FCC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5EC4F-0958-446B-8F3E-B7FD9624C43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828476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7B2701-143B-E04E-B516-3EA8F193A31D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1F384F-2109-4944-AF8B-DAA94F2D1A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8853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1F384F-2109-4944-AF8B-DAA94F2D1A6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7604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1F384F-2109-4944-AF8B-DAA94F2D1A6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9792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556245-EC6B-4310-9A7B-1CB8879FD11F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38330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1F384F-2109-4944-AF8B-DAA94F2D1A6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3134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1F384F-2109-4944-AF8B-DAA94F2D1A6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7315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1F384F-2109-4944-AF8B-DAA94F2D1A6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7520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1F384F-2109-4944-AF8B-DAA94F2D1A6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9166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1F384F-2109-4944-AF8B-DAA94F2D1A6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7711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3.png"/><Relationship Id="rId5" Type="http://schemas.openxmlformats.org/officeDocument/2006/relationships/image" Target="../media/image9.png"/><Relationship Id="rId4" Type="http://schemas.openxmlformats.org/officeDocument/2006/relationships/image" Target="../media/image6.png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5.png"/><Relationship Id="rId7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hyperlink" Target="https://saketvaani.blogspot.com/2011/05/changing-reading-habits-in-india.html" TargetMode="External"/><Relationship Id="rId4" Type="http://schemas.openxmlformats.org/officeDocument/2006/relationships/image" Target="../media/image8.jp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.png"/><Relationship Id="rId5" Type="http://schemas.openxmlformats.org/officeDocument/2006/relationships/image" Target="../media/image9.png"/><Relationship Id="rId4" Type="http://schemas.openxmlformats.org/officeDocument/2006/relationships/image" Target="../media/image6.pn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638736" y="5591735"/>
            <a:ext cx="5788958" cy="10788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aseline="0">
                <a:solidFill>
                  <a:schemeClr val="bg1"/>
                </a:solidFill>
                <a:latin typeface="Arial" charset="0"/>
              </a:defRPr>
            </a:lvl1pPr>
          </a:lstStyle>
          <a:p>
            <a:pPr lvl="0"/>
            <a:r>
              <a:rPr lang="en-GB" dirty="0"/>
              <a:t>Title of Presentation</a:t>
            </a:r>
          </a:p>
        </p:txBody>
      </p:sp>
    </p:spTree>
    <p:extLst>
      <p:ext uri="{BB962C8B-B14F-4D97-AF65-F5344CB8AC3E}">
        <p14:creationId xmlns:p14="http://schemas.microsoft.com/office/powerpoint/2010/main" val="3272545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816" userDrawn="1">
          <p15:clr>
            <a:srgbClr val="FBAE40"/>
          </p15:clr>
        </p15:guide>
        <p15:guide id="2" pos="393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F6C1C5D-BBA6-D57A-5968-445F8CAFD7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840284" y="1642717"/>
            <a:ext cx="4511431" cy="3572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0088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268524-E8D6-15F8-EDAC-A543C5BF35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07016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F6C1C5D-BBA6-D57A-5968-445F8CAFD7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840284" y="1642717"/>
            <a:ext cx="4511431" cy="3572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2914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268524-E8D6-15F8-EDAC-A543C5BF35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93563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53675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87333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22977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84705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06660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23190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 userDrawn="1"/>
        </p:nvSpPr>
        <p:spPr>
          <a:xfrm>
            <a:off x="424111" y="6197241"/>
            <a:ext cx="628607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0" i="0" baseline="0" dirty="0">
                <a:solidFill>
                  <a:schemeClr val="bg1"/>
                </a:solidFill>
                <a:latin typeface="Arial" charset="0"/>
                <a:ea typeface="Calibri" charset="0"/>
                <a:cs typeface="Calibri" charset="0"/>
              </a:rPr>
              <a:t>Professional</a:t>
            </a:r>
            <a:endParaRPr lang="en-US" sz="2600" b="0" i="0" baseline="0" dirty="0">
              <a:solidFill>
                <a:schemeClr val="bg1"/>
              </a:solidFill>
              <a:latin typeface="Arial" charset="0"/>
              <a:ea typeface="Calibri Light" charset="0"/>
              <a:cs typeface="Calibri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5584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77918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50103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8A7EA9B-BDCB-3246-9549-E80AA8589D7F}"/>
              </a:ext>
            </a:extLst>
          </p:cNvPr>
          <p:cNvPicPr>
            <a:picLocks/>
          </p:cNvPicPr>
          <p:nvPr/>
        </p:nvPicPr>
        <p:blipFill>
          <a:blip r:embed="rId2"/>
          <a:srcRect/>
          <a:stretch/>
        </p:blipFill>
        <p:spPr>
          <a:xfrm>
            <a:off x="-9720" y="-2363"/>
            <a:ext cx="12211200" cy="6868800"/>
          </a:xfrm>
          <a:prstGeom prst="rect">
            <a:avLst/>
          </a:prstGeom>
        </p:spPr>
      </p:pic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4BAAC339-B7EE-F341-998F-43B43D29C22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3155" y="1310564"/>
            <a:ext cx="6103019" cy="1171168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800" b="1" i="0">
                <a:latin typeface="+mj-lt"/>
              </a:defRPr>
            </a:lvl1pPr>
            <a:lvl2pPr marL="671945" indent="0">
              <a:buNone/>
              <a:defRPr/>
            </a:lvl2pPr>
            <a:lvl3pPr marL="1343890" indent="0">
              <a:buNone/>
              <a:defRPr/>
            </a:lvl3pPr>
            <a:lvl4pPr marL="2015835" indent="0">
              <a:buNone/>
              <a:defRPr/>
            </a:lvl4pPr>
            <a:lvl5pPr marL="2687781" indent="0">
              <a:buNone/>
              <a:defRPr/>
            </a:lvl5pPr>
          </a:lstStyle>
          <a:p>
            <a:pPr lvl="0"/>
            <a:r>
              <a:rPr lang="en-GB" dirty="0"/>
              <a:t>Edit presentation title Keep at 38pt</a:t>
            </a:r>
            <a:endParaRPr lang="en-US" dirty="0"/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FBEDF3B5-CB75-2D40-9C6C-621CE30D14E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64444" y="3654638"/>
            <a:ext cx="5520267" cy="2397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PRIVATE AND CONFIDENTIAL</a:t>
            </a:r>
            <a:endParaRPr lang="en-US" dirty="0"/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AD123665-0515-CA4A-A263-416A6CECF27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75733" y="2838476"/>
            <a:ext cx="5520267" cy="41616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3600"/>
              </a:lnSpc>
              <a:spcBef>
                <a:spcPts val="0"/>
              </a:spcBef>
              <a:buNone/>
              <a:defRPr sz="2400" b="0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Day Date Year</a:t>
            </a:r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D88697E-8301-3E46-9B05-B5135413F8D4}"/>
              </a:ext>
            </a:extLst>
          </p:cNvPr>
          <p:cNvCxnSpPr>
            <a:cxnSpLocks/>
          </p:cNvCxnSpPr>
          <p:nvPr/>
        </p:nvCxnSpPr>
        <p:spPr>
          <a:xfrm flipH="1">
            <a:off x="575733" y="3429000"/>
            <a:ext cx="2187787" cy="0"/>
          </a:xfrm>
          <a:prstGeom prst="line">
            <a:avLst/>
          </a:prstGeom>
          <a:ln w="222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52E4F46-39DB-4970-9BAD-CC69860F9E04}"/>
              </a:ext>
            </a:extLst>
          </p:cNvPr>
          <p:cNvCxnSpPr>
            <a:cxnSpLocks/>
          </p:cNvCxnSpPr>
          <p:nvPr/>
        </p:nvCxnSpPr>
        <p:spPr>
          <a:xfrm flipH="1">
            <a:off x="575733" y="3429000"/>
            <a:ext cx="2187787" cy="0"/>
          </a:xfrm>
          <a:prstGeom prst="line">
            <a:avLst/>
          </a:prstGeom>
          <a:ln w="222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15164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969DB54-9D56-8346-BB72-ED16921F7EA5}"/>
              </a:ext>
            </a:extLst>
          </p:cNvPr>
          <p:cNvPicPr>
            <a:picLocks/>
          </p:cNvPicPr>
          <p:nvPr/>
        </p:nvPicPr>
        <p:blipFill>
          <a:blip r:embed="rId2"/>
          <a:srcRect/>
          <a:stretch/>
        </p:blipFill>
        <p:spPr>
          <a:xfrm>
            <a:off x="-9720" y="-7163"/>
            <a:ext cx="12211200" cy="6878400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3884C8-3BC2-F540-A51C-12C905F2752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75733" y="1326029"/>
            <a:ext cx="4478181" cy="126576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4533"/>
              </a:lnSpc>
              <a:buNone/>
              <a:defRPr sz="4000" b="1" i="0">
                <a:latin typeface="+mj-lt"/>
              </a:defRPr>
            </a:lvl1pPr>
            <a:lvl2pPr marL="671945" indent="0">
              <a:buNone/>
              <a:defRPr/>
            </a:lvl2pPr>
            <a:lvl3pPr marL="1343890" indent="0">
              <a:buNone/>
              <a:defRPr/>
            </a:lvl3pPr>
            <a:lvl4pPr marL="2015835" indent="0">
              <a:buNone/>
              <a:defRPr/>
            </a:lvl4pPr>
            <a:lvl5pPr marL="2687781" indent="0">
              <a:buNone/>
              <a:defRPr/>
            </a:lvl5pPr>
          </a:lstStyle>
          <a:p>
            <a:pPr lvl="0"/>
            <a:r>
              <a:rPr lang="en-GB" dirty="0"/>
              <a:t>Edit sub section title 30pt</a:t>
            </a:r>
            <a:endParaRPr lang="en-US" dirty="0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2F696182-1E40-F440-A663-27270C3AB9E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5733" y="367051"/>
            <a:ext cx="5794175" cy="151934"/>
          </a:xfrm>
          <a:prstGeom prst="rect">
            <a:avLst/>
          </a:prstGeom>
        </p:spPr>
        <p:txBody>
          <a:bodyPr lIns="0" tIns="0" rIns="0" bIns="0"/>
          <a:lstStyle>
            <a:lvl1pPr>
              <a:buNone/>
              <a:defRPr sz="1050" b="0" spc="133" baseline="0">
                <a:solidFill>
                  <a:schemeClr val="tx1"/>
                </a:solidFill>
                <a:latin typeface="+mn-lt"/>
              </a:defRPr>
            </a:lvl1pPr>
            <a:lvl2pPr>
              <a:buNone/>
              <a:defRPr sz="3467"/>
            </a:lvl2pPr>
            <a:lvl3pPr>
              <a:buNone/>
              <a:defRPr sz="3467"/>
            </a:lvl3pPr>
            <a:lvl4pPr>
              <a:buNone/>
              <a:defRPr sz="3467"/>
            </a:lvl4pPr>
            <a:lvl5pPr>
              <a:buNone/>
              <a:defRPr sz="3467"/>
            </a:lvl5pPr>
          </a:lstStyle>
          <a:p>
            <a:pPr lvl="0"/>
            <a:r>
              <a:rPr lang="en-GB" dirty="0"/>
              <a:t>SECTION TITLE 10.5pt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07026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ac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60D1DB1-6AC5-4247-AC3A-461CA8EAE2AB}"/>
              </a:ext>
            </a:extLst>
          </p:cNvPr>
          <p:cNvSpPr txBox="1"/>
          <p:nvPr/>
        </p:nvSpPr>
        <p:spPr>
          <a:xfrm rot="5400000">
            <a:off x="11400177" y="548772"/>
            <a:ext cx="109415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V1-2021.01</a:t>
            </a:r>
          </a:p>
        </p:txBody>
      </p:sp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BB3C51DA-F82C-49BF-9963-12509DCF9E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4" y="0"/>
            <a:ext cx="12189532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F991D74-0798-4CBD-B258-494F06780D41}"/>
              </a:ext>
            </a:extLst>
          </p:cNvPr>
          <p:cNvSpPr txBox="1"/>
          <p:nvPr/>
        </p:nvSpPr>
        <p:spPr>
          <a:xfrm rot="5400000">
            <a:off x="11400177" y="548772"/>
            <a:ext cx="109415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chemeClr val="tx1">
                    <a:lumMod val="50000"/>
                    <a:lumOff val="50000"/>
                  </a:schemeClr>
                </a:solidFill>
              </a:rPr>
              <a:t>V1-2021.01</a:t>
            </a:r>
          </a:p>
        </p:txBody>
      </p:sp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1B4C7472-86E4-4BFF-A591-653B37325C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4" y="0"/>
            <a:ext cx="121895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8950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ack-Awar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4CA9B83-3657-D647-819F-199ABA668960}"/>
              </a:ext>
            </a:extLst>
          </p:cNvPr>
          <p:cNvSpPr txBox="1"/>
          <p:nvPr/>
        </p:nvSpPr>
        <p:spPr>
          <a:xfrm rot="5400000">
            <a:off x="11400177" y="548772"/>
            <a:ext cx="109415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V1-2021.01</a:t>
            </a:r>
          </a:p>
        </p:txBody>
      </p:sp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AA783CF6-6CA8-4701-8788-C2B036420E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4" y="0"/>
            <a:ext cx="12189532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563C275-B3B6-4C5B-BEA0-A39C500E4D9E}"/>
              </a:ext>
            </a:extLst>
          </p:cNvPr>
          <p:cNvSpPr txBox="1"/>
          <p:nvPr/>
        </p:nvSpPr>
        <p:spPr>
          <a:xfrm rot="5400000">
            <a:off x="11400177" y="548772"/>
            <a:ext cx="109415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chemeClr val="tx1">
                    <a:lumMod val="50000"/>
                    <a:lumOff val="50000"/>
                  </a:schemeClr>
                </a:solidFill>
              </a:rPr>
              <a:t>V1-2021.01</a:t>
            </a:r>
          </a:p>
        </p:txBody>
      </p:sp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0983F19B-583A-4B17-B065-67345C5D81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4" y="0"/>
            <a:ext cx="121895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5877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ge-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4B1A281-45A9-4D41-A5C5-7F8B6A8230E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64444" y="667878"/>
            <a:ext cx="10364048" cy="43349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3733"/>
              </a:lnSpc>
              <a:spcBef>
                <a:spcPts val="0"/>
              </a:spcBef>
              <a:buNone/>
              <a:defRPr sz="2800" b="1">
                <a:solidFill>
                  <a:schemeClr val="accent1"/>
                </a:solidFill>
                <a:latin typeface="+mj-lt"/>
              </a:defRPr>
            </a:lvl1pPr>
            <a:lvl2pPr>
              <a:buNone/>
              <a:defRPr sz="3467"/>
            </a:lvl2pPr>
            <a:lvl3pPr>
              <a:buNone/>
              <a:defRPr sz="3467"/>
            </a:lvl3pPr>
            <a:lvl4pPr>
              <a:buNone/>
              <a:defRPr sz="3467"/>
            </a:lvl4pPr>
            <a:lvl5pPr>
              <a:buNone/>
              <a:defRPr sz="3467"/>
            </a:lvl5pPr>
          </a:lstStyle>
          <a:p>
            <a:pPr lvl="0"/>
            <a:r>
              <a:rPr lang="en-GB" dirty="0"/>
              <a:t>Edit page headline 28pt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A24698C8-4AA8-EB4E-9291-C6BE0A7B079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75733" y="1180909"/>
            <a:ext cx="10364048" cy="216747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377" rtl="0" eaLnBrk="1" fontAlgn="auto" latinLnBrk="0" hangingPunct="1">
              <a:lnSpc>
                <a:spcPts val="2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0" spc="0" baseline="0">
                <a:solidFill>
                  <a:schemeClr val="tx1"/>
                </a:solidFill>
                <a:latin typeface="+mn-lt"/>
              </a:defRPr>
            </a:lvl1pPr>
            <a:lvl2pPr>
              <a:buNone/>
              <a:defRPr sz="3467"/>
            </a:lvl2pPr>
            <a:lvl3pPr>
              <a:buNone/>
              <a:defRPr sz="3467"/>
            </a:lvl3pPr>
            <a:lvl4pPr>
              <a:buNone/>
              <a:defRPr sz="3467"/>
            </a:lvl4pPr>
            <a:lvl5pPr>
              <a:buNone/>
              <a:defRPr sz="3467"/>
            </a:lvl5pPr>
          </a:lstStyle>
          <a:p>
            <a:pPr lvl="0"/>
            <a:r>
              <a:rPr lang="en-GB" dirty="0"/>
              <a:t>Edit short introductory sentence 12pt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73AC5EA9-7DEB-4940-8AD9-0E2E60879C6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5733" y="1782166"/>
            <a:ext cx="7247467" cy="4081305"/>
          </a:xfrm>
          <a:prstGeom prst="rect">
            <a:avLst/>
          </a:prstGeom>
        </p:spPr>
        <p:txBody>
          <a:bodyPr lIns="0" tIns="0" rIns="0" bIns="0"/>
          <a:lstStyle>
            <a:lvl1pPr marL="191995" marR="0" indent="-191995" algn="l" defTabSz="914377" rtl="0" eaLnBrk="1" fontAlgn="auto" latinLnBrk="0" hangingPunct="1">
              <a:lnSpc>
                <a:spcPts val="1867"/>
              </a:lnSpc>
              <a:spcBef>
                <a:spcPts val="1333"/>
              </a:spcBef>
              <a:spcAft>
                <a:spcPts val="400"/>
              </a:spcAft>
              <a:buClr>
                <a:schemeClr val="accent1"/>
              </a:buClr>
              <a:buSzPct val="120000"/>
              <a:buFont typeface="Wingdings" pitchFamily="2" charset="2"/>
              <a:buChar char="§"/>
              <a:tabLst/>
              <a:defRPr sz="1100" b="0" spc="0" baseline="0">
                <a:solidFill>
                  <a:schemeClr val="tx1"/>
                </a:solidFill>
                <a:latin typeface="+mn-lt"/>
              </a:defRPr>
            </a:lvl1pPr>
            <a:lvl2pPr>
              <a:lnSpc>
                <a:spcPts val="1867"/>
              </a:lnSpc>
              <a:spcAft>
                <a:spcPts val="400"/>
              </a:spcAft>
              <a:buClr>
                <a:schemeClr val="accent1"/>
              </a:buClr>
              <a:buSzPct val="120000"/>
              <a:buFont typeface="Wingdings" pitchFamily="2" charset="2"/>
              <a:buChar char="§"/>
              <a:defRPr sz="1100"/>
            </a:lvl2pPr>
            <a:lvl3pPr>
              <a:lnSpc>
                <a:spcPts val="1867"/>
              </a:lnSpc>
              <a:spcAft>
                <a:spcPts val="400"/>
              </a:spcAft>
              <a:buClr>
                <a:schemeClr val="accent1"/>
              </a:buClr>
              <a:buSzPct val="120000"/>
              <a:buFont typeface="Wingdings" pitchFamily="2" charset="2"/>
              <a:buChar char="§"/>
              <a:defRPr sz="1100"/>
            </a:lvl3pPr>
            <a:lvl4pPr>
              <a:buNone/>
              <a:defRPr sz="3467"/>
            </a:lvl4pPr>
            <a:lvl5pPr>
              <a:buNone/>
              <a:defRPr sz="3467"/>
            </a:lvl5pPr>
          </a:lstStyle>
          <a:p>
            <a:pPr lvl="0"/>
            <a:r>
              <a:rPr lang="en-GB" dirty="0"/>
              <a:t>Edit body copy – keep to 11 or 9pt</a:t>
            </a:r>
          </a:p>
          <a:p>
            <a:pPr lvl="1"/>
            <a:r>
              <a:rPr lang="en-GB" dirty="0"/>
              <a:t>Edit body copy – keep to 11 or 9pt</a:t>
            </a:r>
          </a:p>
          <a:p>
            <a:pPr lvl="2"/>
            <a:r>
              <a:rPr lang="en-GB" dirty="0"/>
              <a:t>Edit body copy – keep to 11 or 9pt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543859E3-CBC1-6741-A059-909DE60EE5B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73251" y="1787658"/>
            <a:ext cx="3464984" cy="4081305"/>
          </a:xfrm>
          <a:prstGeom prst="rect">
            <a:avLst/>
          </a:prstGeom>
        </p:spPr>
        <p:txBody>
          <a:bodyPr lIns="0" tIns="0" rIns="0" bIns="0"/>
          <a:lstStyle>
            <a:lvl1pPr marL="191995" marR="0" indent="-191995" algn="l" defTabSz="914377" rtl="0" eaLnBrk="1" fontAlgn="auto" latinLnBrk="0" hangingPunct="1">
              <a:lnSpc>
                <a:spcPts val="1867"/>
              </a:lnSpc>
              <a:spcBef>
                <a:spcPts val="1333"/>
              </a:spcBef>
              <a:spcAft>
                <a:spcPts val="400"/>
              </a:spcAft>
              <a:buClr>
                <a:schemeClr val="accent1"/>
              </a:buClr>
              <a:buSzPct val="120000"/>
              <a:buFont typeface="Wingdings" pitchFamily="2" charset="2"/>
              <a:buChar char="§"/>
              <a:tabLst/>
              <a:defRPr sz="1100" b="0" spc="0" baseline="0">
                <a:solidFill>
                  <a:schemeClr val="tx1"/>
                </a:solidFill>
                <a:latin typeface="+mn-lt"/>
              </a:defRPr>
            </a:lvl1pPr>
            <a:lvl2pPr>
              <a:lnSpc>
                <a:spcPts val="1867"/>
              </a:lnSpc>
              <a:spcAft>
                <a:spcPts val="400"/>
              </a:spcAft>
              <a:buClr>
                <a:schemeClr val="accent1"/>
              </a:buClr>
              <a:buSzPct val="120000"/>
              <a:buFont typeface="Wingdings" pitchFamily="2" charset="2"/>
              <a:buChar char="§"/>
              <a:defRPr sz="1100"/>
            </a:lvl2pPr>
            <a:lvl3pPr>
              <a:lnSpc>
                <a:spcPts val="1867"/>
              </a:lnSpc>
              <a:spcAft>
                <a:spcPts val="400"/>
              </a:spcAft>
              <a:buClr>
                <a:schemeClr val="accent1"/>
              </a:buClr>
              <a:buSzPct val="120000"/>
              <a:buFont typeface="Wingdings" pitchFamily="2" charset="2"/>
              <a:buChar char="§"/>
              <a:defRPr sz="1100"/>
            </a:lvl3pPr>
            <a:lvl4pPr>
              <a:buNone/>
              <a:defRPr sz="3467"/>
            </a:lvl4pPr>
            <a:lvl5pPr>
              <a:buNone/>
              <a:defRPr sz="3467"/>
            </a:lvl5pPr>
          </a:lstStyle>
          <a:p>
            <a:pPr lvl="0"/>
            <a:r>
              <a:rPr lang="en-GB" dirty="0"/>
              <a:t>Edit body copy – keep to 11 or 9pt</a:t>
            </a:r>
          </a:p>
          <a:p>
            <a:pPr lvl="1"/>
            <a:r>
              <a:rPr lang="en-GB" dirty="0"/>
              <a:t>Edit body copy – keep to 11 or 9pt</a:t>
            </a:r>
          </a:p>
          <a:p>
            <a:pPr lvl="2"/>
            <a:r>
              <a:rPr lang="en-GB" dirty="0"/>
              <a:t>Edit body copy – keep to 11 or 9pt</a:t>
            </a:r>
          </a:p>
        </p:txBody>
      </p:sp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97679F4F-648A-49B4-B29D-F04A73E5858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5733" y="367051"/>
            <a:ext cx="5794175" cy="151934"/>
          </a:xfrm>
          <a:prstGeom prst="rect">
            <a:avLst/>
          </a:prstGeom>
        </p:spPr>
        <p:txBody>
          <a:bodyPr lIns="0" tIns="0" rIns="0" bIns="0"/>
          <a:lstStyle>
            <a:lvl1pPr>
              <a:buNone/>
              <a:defRPr sz="1050" b="0" spc="133" baseline="0">
                <a:solidFill>
                  <a:schemeClr val="tx1"/>
                </a:solidFill>
                <a:latin typeface="+mn-lt"/>
              </a:defRPr>
            </a:lvl1pPr>
            <a:lvl2pPr>
              <a:buNone/>
              <a:defRPr sz="3467"/>
            </a:lvl2pPr>
            <a:lvl3pPr>
              <a:buNone/>
              <a:defRPr sz="3467"/>
            </a:lvl3pPr>
            <a:lvl4pPr>
              <a:buNone/>
              <a:defRPr sz="3467"/>
            </a:lvl4pPr>
            <a:lvl5pPr>
              <a:buNone/>
              <a:defRPr sz="3467"/>
            </a:lvl5pPr>
          </a:lstStyle>
          <a:p>
            <a:pPr lvl="0"/>
            <a:r>
              <a:rPr lang="en-GB" dirty="0"/>
              <a:t>SECTION TITLE 10.5pt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96968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ge-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4B1A281-45A9-4D41-A5C5-7F8B6A8230E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64444" y="667878"/>
            <a:ext cx="10364048" cy="43349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3733"/>
              </a:lnSpc>
              <a:spcBef>
                <a:spcPts val="0"/>
              </a:spcBef>
              <a:buNone/>
              <a:defRPr sz="2800" b="1">
                <a:solidFill>
                  <a:schemeClr val="accent1"/>
                </a:solidFill>
                <a:latin typeface="+mj-lt"/>
              </a:defRPr>
            </a:lvl1pPr>
            <a:lvl2pPr>
              <a:buNone/>
              <a:defRPr sz="3467"/>
            </a:lvl2pPr>
            <a:lvl3pPr>
              <a:buNone/>
              <a:defRPr sz="3467"/>
            </a:lvl3pPr>
            <a:lvl4pPr>
              <a:buNone/>
              <a:defRPr sz="3467"/>
            </a:lvl4pPr>
            <a:lvl5pPr>
              <a:buNone/>
              <a:defRPr sz="3467"/>
            </a:lvl5pPr>
          </a:lstStyle>
          <a:p>
            <a:pPr lvl="0"/>
            <a:r>
              <a:rPr lang="en-GB" dirty="0"/>
              <a:t>Edit page headline 28pt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A24698C8-4AA8-EB4E-9291-C6BE0A7B079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75733" y="1180909"/>
            <a:ext cx="10364048" cy="216747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377" rtl="0" eaLnBrk="1" fontAlgn="auto" latinLnBrk="0" hangingPunct="1">
              <a:lnSpc>
                <a:spcPts val="2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0" spc="0" baseline="0">
                <a:solidFill>
                  <a:schemeClr val="tx1"/>
                </a:solidFill>
                <a:latin typeface="+mn-lt"/>
              </a:defRPr>
            </a:lvl1pPr>
            <a:lvl2pPr>
              <a:buNone/>
              <a:defRPr sz="3467"/>
            </a:lvl2pPr>
            <a:lvl3pPr>
              <a:buNone/>
              <a:defRPr sz="3467"/>
            </a:lvl3pPr>
            <a:lvl4pPr>
              <a:buNone/>
              <a:defRPr sz="3467"/>
            </a:lvl4pPr>
            <a:lvl5pPr>
              <a:buNone/>
              <a:defRPr sz="3467"/>
            </a:lvl5pPr>
          </a:lstStyle>
          <a:p>
            <a:pPr lvl="0"/>
            <a:r>
              <a:rPr lang="en-GB" dirty="0"/>
              <a:t>Edit short introductory sentence 12pt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73AC5EA9-7DEB-4940-8AD9-0E2E60879C6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5733" y="1782941"/>
            <a:ext cx="3464984" cy="4075993"/>
          </a:xfrm>
          <a:prstGeom prst="rect">
            <a:avLst/>
          </a:prstGeom>
        </p:spPr>
        <p:txBody>
          <a:bodyPr lIns="0" tIns="0" rIns="0" bIns="0"/>
          <a:lstStyle>
            <a:lvl1pPr marL="191995" marR="0" indent="-191995" algn="l" defTabSz="914377" rtl="0" eaLnBrk="1" fontAlgn="auto" latinLnBrk="0" hangingPunct="1">
              <a:lnSpc>
                <a:spcPts val="1867"/>
              </a:lnSpc>
              <a:spcBef>
                <a:spcPts val="1333"/>
              </a:spcBef>
              <a:spcAft>
                <a:spcPts val="400"/>
              </a:spcAft>
              <a:buClr>
                <a:schemeClr val="accent1"/>
              </a:buClr>
              <a:buSzPct val="120000"/>
              <a:buFont typeface="Wingdings" pitchFamily="2" charset="2"/>
              <a:buChar char="§"/>
              <a:tabLst/>
              <a:defRPr sz="1100" b="0" spc="0" baseline="0">
                <a:solidFill>
                  <a:schemeClr val="tx1"/>
                </a:solidFill>
                <a:latin typeface="+mn-lt"/>
              </a:defRPr>
            </a:lvl1pPr>
            <a:lvl2pPr>
              <a:lnSpc>
                <a:spcPts val="1867"/>
              </a:lnSpc>
              <a:spcAft>
                <a:spcPts val="400"/>
              </a:spcAft>
              <a:buClr>
                <a:schemeClr val="accent1"/>
              </a:buClr>
              <a:buSzPct val="120000"/>
              <a:buFont typeface="Wingdings" pitchFamily="2" charset="2"/>
              <a:buChar char="§"/>
              <a:defRPr sz="1100"/>
            </a:lvl2pPr>
            <a:lvl3pPr>
              <a:lnSpc>
                <a:spcPts val="1867"/>
              </a:lnSpc>
              <a:spcAft>
                <a:spcPts val="400"/>
              </a:spcAft>
              <a:buClr>
                <a:schemeClr val="accent1"/>
              </a:buClr>
              <a:buSzPct val="120000"/>
              <a:buFont typeface="Wingdings" pitchFamily="2" charset="2"/>
              <a:buChar char="§"/>
              <a:defRPr sz="1100"/>
            </a:lvl3pPr>
            <a:lvl4pPr>
              <a:buNone/>
              <a:defRPr sz="3467"/>
            </a:lvl4pPr>
            <a:lvl5pPr>
              <a:buNone/>
              <a:defRPr sz="3467"/>
            </a:lvl5pPr>
          </a:lstStyle>
          <a:p>
            <a:pPr lvl="0"/>
            <a:r>
              <a:rPr lang="en-GB" dirty="0"/>
              <a:t>Edit body copy – keep to 11 or 9pt</a:t>
            </a:r>
          </a:p>
          <a:p>
            <a:pPr lvl="1"/>
            <a:r>
              <a:rPr lang="en-GB" dirty="0"/>
              <a:t>Edit body copy – keep to 11 or 9pt</a:t>
            </a:r>
          </a:p>
          <a:p>
            <a:pPr lvl="2"/>
            <a:r>
              <a:rPr lang="en-GB" dirty="0"/>
              <a:t>Edit body copy – keep to 11 or 9pt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B938D6-F107-7F45-9A28-3C729E4E8DC3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4368801" y="1782940"/>
            <a:ext cx="7260167" cy="4078181"/>
          </a:xfrm>
          <a:prstGeom prst="rect">
            <a:avLst/>
          </a:prstGeom>
        </p:spPr>
        <p:txBody>
          <a:bodyPr/>
          <a:lstStyle>
            <a:lvl1pPr>
              <a:lnSpc>
                <a:spcPts val="1867"/>
              </a:lnSpc>
              <a:spcAft>
                <a:spcPts val="400"/>
              </a:spcAft>
              <a:buClr>
                <a:schemeClr val="accent1"/>
              </a:buClr>
              <a:buSzPct val="120000"/>
              <a:buFont typeface="Wingdings" pitchFamily="2" charset="2"/>
              <a:buChar char="§"/>
              <a:defRPr sz="1100"/>
            </a:lvl1pPr>
            <a:lvl2pPr>
              <a:lnSpc>
                <a:spcPts val="1867"/>
              </a:lnSpc>
              <a:spcAft>
                <a:spcPts val="400"/>
              </a:spcAft>
              <a:buClr>
                <a:schemeClr val="accent1"/>
              </a:buClr>
              <a:buSzPct val="120000"/>
              <a:buFont typeface="Wingdings" pitchFamily="2" charset="2"/>
              <a:buChar char="§"/>
              <a:defRPr sz="1100"/>
            </a:lvl2pPr>
            <a:lvl3pPr>
              <a:lnSpc>
                <a:spcPts val="1867"/>
              </a:lnSpc>
              <a:spcAft>
                <a:spcPts val="400"/>
              </a:spcAft>
              <a:buClr>
                <a:schemeClr val="accent1"/>
              </a:buClr>
              <a:buSzPct val="120000"/>
              <a:buFont typeface="Wingdings" pitchFamily="2" charset="2"/>
              <a:buChar char="§"/>
              <a:defRPr sz="1100"/>
            </a:lvl3pPr>
          </a:lstStyle>
          <a:p>
            <a:pPr lvl="0"/>
            <a:r>
              <a:rPr lang="en-GB" dirty="0"/>
              <a:t>Edit body copy – keep to 11 or 9pt</a:t>
            </a:r>
          </a:p>
          <a:p>
            <a:pPr lvl="1"/>
            <a:r>
              <a:rPr lang="en-GB" dirty="0"/>
              <a:t>Edit body copy – keep to 11 or 9pt</a:t>
            </a:r>
          </a:p>
          <a:p>
            <a:pPr lvl="2"/>
            <a:r>
              <a:rPr lang="en-GB" dirty="0"/>
              <a:t>Edit body copy – keep to 11 or 9pt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C31D1C0C-F9D9-4E80-A7AE-898F93A24A1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5733" y="367051"/>
            <a:ext cx="5794175" cy="151934"/>
          </a:xfrm>
          <a:prstGeom prst="rect">
            <a:avLst/>
          </a:prstGeom>
        </p:spPr>
        <p:txBody>
          <a:bodyPr lIns="0" tIns="0" rIns="0" bIns="0"/>
          <a:lstStyle>
            <a:lvl1pPr>
              <a:buNone/>
              <a:defRPr sz="1050" b="0" spc="133" baseline="0">
                <a:solidFill>
                  <a:schemeClr val="tx1"/>
                </a:solidFill>
                <a:latin typeface="+mn-lt"/>
              </a:defRPr>
            </a:lvl1pPr>
            <a:lvl2pPr>
              <a:buNone/>
              <a:defRPr sz="3467"/>
            </a:lvl2pPr>
            <a:lvl3pPr>
              <a:buNone/>
              <a:defRPr sz="3467"/>
            </a:lvl3pPr>
            <a:lvl4pPr>
              <a:buNone/>
              <a:defRPr sz="3467"/>
            </a:lvl4pPr>
            <a:lvl5pPr>
              <a:buNone/>
              <a:defRPr sz="3467"/>
            </a:lvl5pPr>
          </a:lstStyle>
          <a:p>
            <a:pPr lvl="0"/>
            <a:r>
              <a:rPr lang="en-GB" dirty="0"/>
              <a:t>SECTION TITLE 10.5pt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728526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ge-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4B1A281-45A9-4D41-A5C5-7F8B6A8230E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64445" y="1398442"/>
            <a:ext cx="5070971" cy="43349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3733"/>
              </a:lnSpc>
              <a:spcBef>
                <a:spcPts val="0"/>
              </a:spcBef>
              <a:buNone/>
              <a:defRPr sz="2800" b="1">
                <a:solidFill>
                  <a:schemeClr val="accent1"/>
                </a:solidFill>
                <a:latin typeface="+mj-lt"/>
              </a:defRPr>
            </a:lvl1pPr>
            <a:lvl2pPr>
              <a:buNone/>
              <a:defRPr sz="3467"/>
            </a:lvl2pPr>
            <a:lvl3pPr>
              <a:buNone/>
              <a:defRPr sz="3467"/>
            </a:lvl3pPr>
            <a:lvl4pPr>
              <a:buNone/>
              <a:defRPr sz="3467"/>
            </a:lvl4pPr>
            <a:lvl5pPr>
              <a:buNone/>
              <a:defRPr sz="3467"/>
            </a:lvl5pPr>
          </a:lstStyle>
          <a:p>
            <a:pPr lvl="0"/>
            <a:r>
              <a:rPr lang="en-GB" dirty="0"/>
              <a:t>Edit page headline 28pt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A24698C8-4AA8-EB4E-9291-C6BE0A7B079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75735" y="1911473"/>
            <a:ext cx="5059680" cy="216747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377" rtl="0" eaLnBrk="1" fontAlgn="auto" latinLnBrk="0" hangingPunct="1">
              <a:lnSpc>
                <a:spcPts val="2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0" spc="0" baseline="0">
                <a:solidFill>
                  <a:schemeClr val="tx1"/>
                </a:solidFill>
                <a:latin typeface="+mn-lt"/>
              </a:defRPr>
            </a:lvl1pPr>
            <a:lvl2pPr>
              <a:buNone/>
              <a:defRPr sz="3467"/>
            </a:lvl2pPr>
            <a:lvl3pPr>
              <a:buNone/>
              <a:defRPr sz="3467"/>
            </a:lvl3pPr>
            <a:lvl4pPr>
              <a:buNone/>
              <a:defRPr sz="3467"/>
            </a:lvl4pPr>
            <a:lvl5pPr>
              <a:buNone/>
              <a:defRPr sz="3467"/>
            </a:lvl5pPr>
          </a:lstStyle>
          <a:p>
            <a:pPr lvl="0"/>
            <a:r>
              <a:rPr lang="en-GB" dirty="0"/>
              <a:t>Edit short introductory sentence 12pt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73AC5EA9-7DEB-4940-8AD9-0E2E60879C6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5735" y="2515773"/>
            <a:ext cx="5059680" cy="3343161"/>
          </a:xfrm>
          <a:prstGeom prst="rect">
            <a:avLst/>
          </a:prstGeom>
        </p:spPr>
        <p:txBody>
          <a:bodyPr lIns="0" tIns="0" rIns="0" bIns="0"/>
          <a:lstStyle>
            <a:lvl1pPr marL="191995" marR="0" indent="-191995" algn="l" defTabSz="914377" rtl="0" eaLnBrk="1" fontAlgn="auto" latinLnBrk="0" hangingPunct="1">
              <a:lnSpc>
                <a:spcPts val="1867"/>
              </a:lnSpc>
              <a:spcBef>
                <a:spcPts val="1333"/>
              </a:spcBef>
              <a:spcAft>
                <a:spcPts val="400"/>
              </a:spcAft>
              <a:buClr>
                <a:schemeClr val="accent1"/>
              </a:buClr>
              <a:buSzPct val="120000"/>
              <a:buFont typeface="Wingdings" pitchFamily="2" charset="2"/>
              <a:buChar char="§"/>
              <a:tabLst/>
              <a:defRPr sz="1100" b="0" spc="0" baseline="0">
                <a:solidFill>
                  <a:schemeClr val="tx1"/>
                </a:solidFill>
                <a:latin typeface="+mn-lt"/>
              </a:defRPr>
            </a:lvl1pPr>
            <a:lvl2pPr>
              <a:lnSpc>
                <a:spcPts val="1867"/>
              </a:lnSpc>
              <a:spcAft>
                <a:spcPts val="400"/>
              </a:spcAft>
              <a:buClr>
                <a:schemeClr val="accent1"/>
              </a:buClr>
              <a:buSzPct val="120000"/>
              <a:buFont typeface="Wingdings" pitchFamily="2" charset="2"/>
              <a:buChar char="§"/>
              <a:defRPr sz="1100"/>
            </a:lvl2pPr>
            <a:lvl3pPr>
              <a:lnSpc>
                <a:spcPts val="1867"/>
              </a:lnSpc>
              <a:spcAft>
                <a:spcPts val="400"/>
              </a:spcAft>
              <a:buClr>
                <a:schemeClr val="accent1"/>
              </a:buClr>
              <a:buSzPct val="120000"/>
              <a:buFont typeface="Wingdings" pitchFamily="2" charset="2"/>
              <a:buChar char="§"/>
              <a:defRPr sz="1100"/>
            </a:lvl3pPr>
            <a:lvl4pPr>
              <a:buNone/>
              <a:defRPr sz="3467"/>
            </a:lvl4pPr>
            <a:lvl5pPr>
              <a:buNone/>
              <a:defRPr sz="3467"/>
            </a:lvl5pPr>
          </a:lstStyle>
          <a:p>
            <a:pPr lvl="0"/>
            <a:r>
              <a:rPr lang="en-GB" dirty="0"/>
              <a:t>Edit body copy – keep to 11 or 9pt</a:t>
            </a:r>
          </a:p>
          <a:p>
            <a:pPr lvl="1"/>
            <a:r>
              <a:rPr lang="en-GB" dirty="0"/>
              <a:t>Edit body copy – keep to 11 or 9pt</a:t>
            </a:r>
          </a:p>
          <a:p>
            <a:pPr lvl="2"/>
            <a:r>
              <a:rPr lang="en-GB" dirty="0"/>
              <a:t>Edit body copy – keep to 11 or 9pt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63AC3C3B-5207-0240-9A0B-95C541EC9CE6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732694" y="1376541"/>
            <a:ext cx="4894861" cy="4482393"/>
          </a:xfrm>
          <a:prstGeom prst="rect">
            <a:avLst/>
          </a:prstGeom>
        </p:spPr>
        <p:txBody>
          <a:bodyPr/>
          <a:lstStyle>
            <a:lvl1pPr>
              <a:lnSpc>
                <a:spcPts val="1867"/>
              </a:lnSpc>
              <a:spcAft>
                <a:spcPts val="400"/>
              </a:spcAft>
              <a:buClr>
                <a:schemeClr val="accent1"/>
              </a:buClr>
              <a:buSzPct val="120000"/>
              <a:buFont typeface="Wingdings" pitchFamily="2" charset="2"/>
              <a:buChar char="§"/>
              <a:defRPr sz="1100"/>
            </a:lvl1pPr>
            <a:lvl2pPr>
              <a:lnSpc>
                <a:spcPts val="1867"/>
              </a:lnSpc>
              <a:spcAft>
                <a:spcPts val="400"/>
              </a:spcAft>
              <a:buClr>
                <a:schemeClr val="accent1"/>
              </a:buClr>
              <a:buSzPct val="120000"/>
              <a:buFont typeface="Wingdings" pitchFamily="2" charset="2"/>
              <a:buChar char="§"/>
              <a:defRPr sz="1100"/>
            </a:lvl2pPr>
            <a:lvl3pPr>
              <a:lnSpc>
                <a:spcPts val="1867"/>
              </a:lnSpc>
              <a:spcAft>
                <a:spcPts val="400"/>
              </a:spcAft>
              <a:buClr>
                <a:schemeClr val="accent1"/>
              </a:buClr>
              <a:buSzPct val="120000"/>
              <a:buFont typeface="Wingdings" pitchFamily="2" charset="2"/>
              <a:buChar char="§"/>
              <a:defRPr sz="1100"/>
            </a:lvl3pPr>
          </a:lstStyle>
          <a:p>
            <a:pPr lvl="0"/>
            <a:r>
              <a:rPr lang="en-GB" dirty="0"/>
              <a:t>Edit body copy – keep to 11 or 9pt</a:t>
            </a:r>
          </a:p>
          <a:p>
            <a:pPr lvl="1"/>
            <a:r>
              <a:rPr lang="en-GB" dirty="0"/>
              <a:t>Edit body copy – keep to 11 or 9pt</a:t>
            </a:r>
          </a:p>
          <a:p>
            <a:pPr lvl="2"/>
            <a:r>
              <a:rPr lang="en-GB" dirty="0"/>
              <a:t>Edit body copy – keep to 11 or 9pt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8DDD1F3C-C01B-4B0D-B7A3-A23BFCC9811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5733" y="367051"/>
            <a:ext cx="5794175" cy="151934"/>
          </a:xfrm>
          <a:prstGeom prst="rect">
            <a:avLst/>
          </a:prstGeom>
        </p:spPr>
        <p:txBody>
          <a:bodyPr lIns="0" tIns="0" rIns="0" bIns="0"/>
          <a:lstStyle>
            <a:lvl1pPr>
              <a:buNone/>
              <a:defRPr sz="1050" b="0" spc="133" baseline="0">
                <a:solidFill>
                  <a:schemeClr val="tx1"/>
                </a:solidFill>
                <a:latin typeface="+mn-lt"/>
              </a:defRPr>
            </a:lvl1pPr>
            <a:lvl2pPr>
              <a:buNone/>
              <a:defRPr sz="3467"/>
            </a:lvl2pPr>
            <a:lvl3pPr>
              <a:buNone/>
              <a:defRPr sz="3467"/>
            </a:lvl3pPr>
            <a:lvl4pPr>
              <a:buNone/>
              <a:defRPr sz="3467"/>
            </a:lvl4pPr>
            <a:lvl5pPr>
              <a:buNone/>
              <a:defRPr sz="3467"/>
            </a:lvl5pPr>
          </a:lstStyle>
          <a:p>
            <a:pPr lvl="0"/>
            <a:r>
              <a:rPr lang="en-GB" dirty="0"/>
              <a:t>SECTION TITLE 10.5pt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46662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ge-3.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0D5F539-6F95-644F-93F2-DA22DD5A3FCE}"/>
              </a:ext>
            </a:extLst>
          </p:cNvPr>
          <p:cNvSpPr/>
          <p:nvPr/>
        </p:nvSpPr>
        <p:spPr>
          <a:xfrm>
            <a:off x="6237817" y="1"/>
            <a:ext cx="5954183" cy="6187017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4B1A281-45A9-4D41-A5C5-7F8B6A8230E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64445" y="1398442"/>
            <a:ext cx="5070972" cy="43349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3733"/>
              </a:lnSpc>
              <a:spcBef>
                <a:spcPts val="0"/>
              </a:spcBef>
              <a:buNone/>
              <a:defRPr sz="2800" b="1">
                <a:solidFill>
                  <a:schemeClr val="accent1"/>
                </a:solidFill>
                <a:latin typeface="+mj-lt"/>
              </a:defRPr>
            </a:lvl1pPr>
            <a:lvl2pPr>
              <a:buNone/>
              <a:defRPr sz="3467"/>
            </a:lvl2pPr>
            <a:lvl3pPr>
              <a:buNone/>
              <a:defRPr sz="3467"/>
            </a:lvl3pPr>
            <a:lvl4pPr>
              <a:buNone/>
              <a:defRPr sz="3467"/>
            </a:lvl4pPr>
            <a:lvl5pPr>
              <a:buNone/>
              <a:defRPr sz="3467"/>
            </a:lvl5pPr>
          </a:lstStyle>
          <a:p>
            <a:pPr lvl="0"/>
            <a:r>
              <a:rPr lang="en-GB" dirty="0"/>
              <a:t>Edit page headline 28pt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A24698C8-4AA8-EB4E-9291-C6BE0A7B079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75735" y="1911473"/>
            <a:ext cx="5059683" cy="216747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377" rtl="0" eaLnBrk="1" fontAlgn="auto" latinLnBrk="0" hangingPunct="1">
              <a:lnSpc>
                <a:spcPts val="2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0" spc="0" baseline="0">
                <a:solidFill>
                  <a:schemeClr val="tx1"/>
                </a:solidFill>
                <a:latin typeface="+mn-lt"/>
              </a:defRPr>
            </a:lvl1pPr>
            <a:lvl2pPr>
              <a:buNone/>
              <a:defRPr sz="3467"/>
            </a:lvl2pPr>
            <a:lvl3pPr>
              <a:buNone/>
              <a:defRPr sz="3467"/>
            </a:lvl3pPr>
            <a:lvl4pPr>
              <a:buNone/>
              <a:defRPr sz="3467"/>
            </a:lvl4pPr>
            <a:lvl5pPr>
              <a:buNone/>
              <a:defRPr sz="3467"/>
            </a:lvl5pPr>
          </a:lstStyle>
          <a:p>
            <a:pPr lvl="0"/>
            <a:r>
              <a:rPr lang="en-GB" dirty="0"/>
              <a:t>Edit short introductory sentence 12pt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73AC5EA9-7DEB-4940-8AD9-0E2E60879C6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5735" y="2515773"/>
            <a:ext cx="5059683" cy="3343161"/>
          </a:xfrm>
          <a:prstGeom prst="rect">
            <a:avLst/>
          </a:prstGeom>
        </p:spPr>
        <p:txBody>
          <a:bodyPr lIns="0" tIns="0" rIns="0" bIns="0"/>
          <a:lstStyle>
            <a:lvl1pPr marL="191995" marR="0" indent="-191995" algn="l" defTabSz="914377" rtl="0" eaLnBrk="1" fontAlgn="auto" latinLnBrk="0" hangingPunct="1">
              <a:lnSpc>
                <a:spcPts val="1867"/>
              </a:lnSpc>
              <a:spcBef>
                <a:spcPts val="1333"/>
              </a:spcBef>
              <a:spcAft>
                <a:spcPts val="400"/>
              </a:spcAft>
              <a:buClr>
                <a:schemeClr val="accent1"/>
              </a:buClr>
              <a:buSzPct val="120000"/>
              <a:buFont typeface="Wingdings" pitchFamily="2" charset="2"/>
              <a:buChar char="§"/>
              <a:tabLst/>
              <a:defRPr sz="1100" b="0" spc="0" baseline="0">
                <a:solidFill>
                  <a:schemeClr val="tx1"/>
                </a:solidFill>
                <a:latin typeface="+mn-lt"/>
              </a:defRPr>
            </a:lvl1pPr>
            <a:lvl2pPr>
              <a:lnSpc>
                <a:spcPts val="1867"/>
              </a:lnSpc>
              <a:spcAft>
                <a:spcPts val="400"/>
              </a:spcAft>
              <a:buClr>
                <a:schemeClr val="accent1"/>
              </a:buClr>
              <a:buSzPct val="120000"/>
              <a:buFont typeface="Wingdings" pitchFamily="2" charset="2"/>
              <a:buChar char="§"/>
              <a:defRPr sz="1100"/>
            </a:lvl2pPr>
            <a:lvl3pPr>
              <a:lnSpc>
                <a:spcPts val="1867"/>
              </a:lnSpc>
              <a:spcAft>
                <a:spcPts val="400"/>
              </a:spcAft>
              <a:buClr>
                <a:schemeClr val="accent1"/>
              </a:buClr>
              <a:buSzPct val="120000"/>
              <a:buFont typeface="Wingdings" pitchFamily="2" charset="2"/>
              <a:buChar char="§"/>
              <a:defRPr sz="1100"/>
            </a:lvl3pPr>
            <a:lvl4pPr>
              <a:buNone/>
              <a:defRPr sz="3467"/>
            </a:lvl4pPr>
            <a:lvl5pPr>
              <a:buNone/>
              <a:defRPr sz="3467"/>
            </a:lvl5pPr>
          </a:lstStyle>
          <a:p>
            <a:pPr lvl="0"/>
            <a:r>
              <a:rPr lang="en-GB" dirty="0"/>
              <a:t>Edit body copy – keep to 11 or 9pt</a:t>
            </a:r>
          </a:p>
          <a:p>
            <a:pPr lvl="1"/>
            <a:r>
              <a:rPr lang="en-GB" dirty="0"/>
              <a:t>Edit body copy – keep to 11 or 9pt</a:t>
            </a:r>
          </a:p>
          <a:p>
            <a:pPr lvl="2"/>
            <a:r>
              <a:rPr lang="en-GB" dirty="0"/>
              <a:t>Edit body copy – keep to 11 or 9pt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63AC3C3B-5207-0240-9A0B-95C541EC9CE6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732694" y="1376541"/>
            <a:ext cx="4894863" cy="4482393"/>
          </a:xfrm>
          <a:prstGeom prst="rect">
            <a:avLst/>
          </a:prstGeom>
        </p:spPr>
        <p:txBody>
          <a:bodyPr/>
          <a:lstStyle>
            <a:lvl1pPr>
              <a:lnSpc>
                <a:spcPts val="1867"/>
              </a:lnSpc>
              <a:spcAft>
                <a:spcPts val="400"/>
              </a:spcAft>
              <a:buClr>
                <a:schemeClr val="accent1"/>
              </a:buClr>
              <a:buSzPct val="120000"/>
              <a:buFont typeface="Wingdings" pitchFamily="2" charset="2"/>
              <a:buChar char="§"/>
              <a:defRPr sz="1467">
                <a:solidFill>
                  <a:schemeClr val="tx1"/>
                </a:solidFill>
              </a:defRPr>
            </a:lvl1pPr>
            <a:lvl2pPr>
              <a:lnSpc>
                <a:spcPts val="1867"/>
              </a:lnSpc>
              <a:spcAft>
                <a:spcPts val="400"/>
              </a:spcAft>
              <a:buClr>
                <a:schemeClr val="accent1"/>
              </a:buClr>
              <a:buSzPct val="120000"/>
              <a:buFont typeface="Wingdings" pitchFamily="2" charset="2"/>
              <a:buChar char="§"/>
              <a:defRPr sz="1467">
                <a:solidFill>
                  <a:schemeClr val="tx1"/>
                </a:solidFill>
              </a:defRPr>
            </a:lvl2pPr>
            <a:lvl3pPr>
              <a:lnSpc>
                <a:spcPts val="1867"/>
              </a:lnSpc>
              <a:spcAft>
                <a:spcPts val="400"/>
              </a:spcAft>
              <a:buClr>
                <a:schemeClr val="accent1"/>
              </a:buClr>
              <a:buSzPct val="120000"/>
              <a:buFont typeface="Wingdings" pitchFamily="2" charset="2"/>
              <a:buChar char="§"/>
              <a:defRPr sz="1200">
                <a:solidFill>
                  <a:schemeClr val="tx1"/>
                </a:solidFill>
              </a:defRPr>
            </a:lvl3pPr>
          </a:lstStyle>
          <a:p>
            <a:pPr lvl="0"/>
            <a:r>
              <a:rPr lang="en-GB" dirty="0"/>
              <a:t>Edit body copy – keep to 11 or 9pt</a:t>
            </a:r>
          </a:p>
          <a:p>
            <a:pPr lvl="1"/>
            <a:r>
              <a:rPr lang="en-GB" dirty="0"/>
              <a:t>Edit body copy – keep to 11 or 9pt</a:t>
            </a:r>
          </a:p>
          <a:p>
            <a:pPr lvl="2"/>
            <a:r>
              <a:rPr lang="en-GB" dirty="0"/>
              <a:t>Edit body copy – keep to 11 or 9pt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65DBF54-D67D-40C2-A6B0-BB0A810F856F}"/>
              </a:ext>
            </a:extLst>
          </p:cNvPr>
          <p:cNvSpPr/>
          <p:nvPr/>
        </p:nvSpPr>
        <p:spPr>
          <a:xfrm>
            <a:off x="6237817" y="1"/>
            <a:ext cx="5954183" cy="6187017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ABB61E38-CE40-42B1-9184-CFBFA2ED729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5733" y="367051"/>
            <a:ext cx="5794175" cy="151934"/>
          </a:xfrm>
          <a:prstGeom prst="rect">
            <a:avLst/>
          </a:prstGeom>
        </p:spPr>
        <p:txBody>
          <a:bodyPr lIns="0" tIns="0" rIns="0" bIns="0"/>
          <a:lstStyle>
            <a:lvl1pPr>
              <a:buNone/>
              <a:defRPr sz="1050" b="0" spc="133" baseline="0">
                <a:solidFill>
                  <a:schemeClr val="tx1"/>
                </a:solidFill>
                <a:latin typeface="+mn-lt"/>
              </a:defRPr>
            </a:lvl1pPr>
            <a:lvl2pPr>
              <a:buNone/>
              <a:defRPr sz="3467"/>
            </a:lvl2pPr>
            <a:lvl3pPr>
              <a:buNone/>
              <a:defRPr sz="3467"/>
            </a:lvl3pPr>
            <a:lvl4pPr>
              <a:buNone/>
              <a:defRPr sz="3467"/>
            </a:lvl4pPr>
            <a:lvl5pPr>
              <a:buNone/>
              <a:defRPr sz="3467"/>
            </a:lvl5pPr>
          </a:lstStyle>
          <a:p>
            <a:pPr lvl="0"/>
            <a:r>
              <a:rPr lang="en-GB" dirty="0"/>
              <a:t>SECTION TITLE 10.5pt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49906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Page-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4B1A281-45A9-4D41-A5C5-7F8B6A8230E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64444" y="667878"/>
            <a:ext cx="10364048" cy="43349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3733"/>
              </a:lnSpc>
              <a:spcBef>
                <a:spcPts val="0"/>
              </a:spcBef>
              <a:buNone/>
              <a:defRPr sz="2800" b="1">
                <a:solidFill>
                  <a:schemeClr val="accent1"/>
                </a:solidFill>
                <a:latin typeface="+mj-lt"/>
              </a:defRPr>
            </a:lvl1pPr>
            <a:lvl2pPr>
              <a:buNone/>
              <a:defRPr sz="3467"/>
            </a:lvl2pPr>
            <a:lvl3pPr>
              <a:buNone/>
              <a:defRPr sz="3467"/>
            </a:lvl3pPr>
            <a:lvl4pPr>
              <a:buNone/>
              <a:defRPr sz="3467"/>
            </a:lvl4pPr>
            <a:lvl5pPr>
              <a:buNone/>
              <a:defRPr sz="3467"/>
            </a:lvl5pPr>
          </a:lstStyle>
          <a:p>
            <a:pPr lvl="0"/>
            <a:r>
              <a:rPr lang="en-GB" dirty="0"/>
              <a:t>Edit page headline 28pt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A24698C8-4AA8-EB4E-9291-C6BE0A7B079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75733" y="1180909"/>
            <a:ext cx="10364048" cy="216747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377" rtl="0" eaLnBrk="1" fontAlgn="auto" latinLnBrk="0" hangingPunct="1">
              <a:lnSpc>
                <a:spcPts val="2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0" spc="0" baseline="0">
                <a:solidFill>
                  <a:schemeClr val="tx1"/>
                </a:solidFill>
                <a:latin typeface="+mn-lt"/>
              </a:defRPr>
            </a:lvl1pPr>
            <a:lvl2pPr>
              <a:buNone/>
              <a:defRPr sz="3467"/>
            </a:lvl2pPr>
            <a:lvl3pPr>
              <a:buNone/>
              <a:defRPr sz="3467"/>
            </a:lvl3pPr>
            <a:lvl4pPr>
              <a:buNone/>
              <a:defRPr sz="3467"/>
            </a:lvl4pPr>
            <a:lvl5pPr>
              <a:buNone/>
              <a:defRPr sz="3467"/>
            </a:lvl5pPr>
          </a:lstStyle>
          <a:p>
            <a:pPr lvl="0"/>
            <a:r>
              <a:rPr lang="en-GB" dirty="0"/>
              <a:t>Edit short introductory sentence 12pt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73AC5EA9-7DEB-4940-8AD9-0E2E60879C6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5733" y="1782166"/>
            <a:ext cx="7247467" cy="4081305"/>
          </a:xfrm>
          <a:prstGeom prst="rect">
            <a:avLst/>
          </a:prstGeom>
        </p:spPr>
        <p:txBody>
          <a:bodyPr lIns="0" tIns="0" rIns="0" bIns="0"/>
          <a:lstStyle>
            <a:lvl1pPr marL="191995" marR="0" indent="-191995" algn="l" defTabSz="914377" rtl="0" eaLnBrk="1" fontAlgn="auto" latinLnBrk="0" hangingPunct="1">
              <a:lnSpc>
                <a:spcPts val="1867"/>
              </a:lnSpc>
              <a:spcBef>
                <a:spcPts val="1333"/>
              </a:spcBef>
              <a:spcAft>
                <a:spcPts val="400"/>
              </a:spcAft>
              <a:buClr>
                <a:schemeClr val="accent1"/>
              </a:buClr>
              <a:buSzPct val="120000"/>
              <a:buFont typeface="Wingdings" pitchFamily="2" charset="2"/>
              <a:buChar char="§"/>
              <a:tabLst/>
              <a:defRPr sz="1100" b="0" spc="0" baseline="0">
                <a:solidFill>
                  <a:schemeClr val="tx1"/>
                </a:solidFill>
                <a:latin typeface="+mn-lt"/>
              </a:defRPr>
            </a:lvl1pPr>
            <a:lvl2pPr>
              <a:lnSpc>
                <a:spcPts val="1867"/>
              </a:lnSpc>
              <a:spcAft>
                <a:spcPts val="400"/>
              </a:spcAft>
              <a:buClr>
                <a:schemeClr val="accent1"/>
              </a:buClr>
              <a:buSzPct val="120000"/>
              <a:buFont typeface="Wingdings" pitchFamily="2" charset="2"/>
              <a:buChar char="§"/>
              <a:defRPr sz="1100"/>
            </a:lvl2pPr>
            <a:lvl3pPr>
              <a:lnSpc>
                <a:spcPts val="1867"/>
              </a:lnSpc>
              <a:spcAft>
                <a:spcPts val="400"/>
              </a:spcAft>
              <a:buClr>
                <a:schemeClr val="accent1"/>
              </a:buClr>
              <a:buSzPct val="120000"/>
              <a:buFont typeface="Wingdings" pitchFamily="2" charset="2"/>
              <a:buChar char="§"/>
              <a:defRPr sz="1100"/>
            </a:lvl3pPr>
            <a:lvl4pPr>
              <a:buNone/>
              <a:defRPr sz="3467"/>
            </a:lvl4pPr>
            <a:lvl5pPr>
              <a:buNone/>
              <a:defRPr sz="3467"/>
            </a:lvl5pPr>
          </a:lstStyle>
          <a:p>
            <a:pPr lvl="0"/>
            <a:r>
              <a:rPr lang="en-GB" dirty="0"/>
              <a:t>Edit body copy – keep to 11 or 9pt</a:t>
            </a:r>
          </a:p>
          <a:p>
            <a:pPr lvl="1"/>
            <a:r>
              <a:rPr lang="en-GB" dirty="0"/>
              <a:t>Edit body copy – keep to 11 or 9pt</a:t>
            </a:r>
          </a:p>
          <a:p>
            <a:pPr lvl="2"/>
            <a:r>
              <a:rPr lang="en-GB" dirty="0"/>
              <a:t>Edit body copy – keep to 11 or 9pt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543859E3-CBC1-6741-A059-909DE60EE5B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73251" y="1787658"/>
            <a:ext cx="3464984" cy="4081305"/>
          </a:xfrm>
          <a:prstGeom prst="rect">
            <a:avLst/>
          </a:prstGeom>
        </p:spPr>
        <p:txBody>
          <a:bodyPr lIns="0" tIns="0" rIns="0" bIns="0"/>
          <a:lstStyle>
            <a:lvl1pPr marL="191995" marR="0" indent="-191995" algn="l" defTabSz="914377" rtl="0" eaLnBrk="1" fontAlgn="auto" latinLnBrk="0" hangingPunct="1">
              <a:lnSpc>
                <a:spcPts val="1867"/>
              </a:lnSpc>
              <a:spcBef>
                <a:spcPts val="1333"/>
              </a:spcBef>
              <a:spcAft>
                <a:spcPts val="400"/>
              </a:spcAft>
              <a:buClr>
                <a:schemeClr val="accent1"/>
              </a:buClr>
              <a:buSzPct val="120000"/>
              <a:buFont typeface="Wingdings" pitchFamily="2" charset="2"/>
              <a:buChar char="§"/>
              <a:tabLst/>
              <a:defRPr sz="1100" b="0" spc="0" baseline="0">
                <a:solidFill>
                  <a:schemeClr val="tx1"/>
                </a:solidFill>
                <a:latin typeface="+mn-lt"/>
              </a:defRPr>
            </a:lvl1pPr>
            <a:lvl2pPr>
              <a:lnSpc>
                <a:spcPts val="1867"/>
              </a:lnSpc>
              <a:spcAft>
                <a:spcPts val="400"/>
              </a:spcAft>
              <a:buClr>
                <a:schemeClr val="accent1"/>
              </a:buClr>
              <a:buSzPct val="120000"/>
              <a:buFont typeface="Wingdings" pitchFamily="2" charset="2"/>
              <a:buChar char="§"/>
              <a:defRPr sz="1100"/>
            </a:lvl2pPr>
            <a:lvl3pPr>
              <a:lnSpc>
                <a:spcPts val="1867"/>
              </a:lnSpc>
              <a:spcAft>
                <a:spcPts val="400"/>
              </a:spcAft>
              <a:buClr>
                <a:schemeClr val="accent1"/>
              </a:buClr>
              <a:buSzPct val="120000"/>
              <a:buFont typeface="Wingdings" pitchFamily="2" charset="2"/>
              <a:buChar char="§"/>
              <a:defRPr sz="1100"/>
            </a:lvl3pPr>
            <a:lvl4pPr>
              <a:buNone/>
              <a:defRPr sz="3467"/>
            </a:lvl4pPr>
            <a:lvl5pPr>
              <a:buNone/>
              <a:defRPr sz="3467"/>
            </a:lvl5pPr>
          </a:lstStyle>
          <a:p>
            <a:pPr lvl="0"/>
            <a:r>
              <a:rPr lang="en-GB" dirty="0"/>
              <a:t>Edit body copy – keep to 11 or 9pt</a:t>
            </a:r>
          </a:p>
          <a:p>
            <a:pPr lvl="1"/>
            <a:r>
              <a:rPr lang="en-GB" dirty="0"/>
              <a:t>Edit body copy – keep to 11 or 9pt</a:t>
            </a:r>
          </a:p>
          <a:p>
            <a:pPr lvl="2"/>
            <a:r>
              <a:rPr lang="en-GB" dirty="0"/>
              <a:t>Edit body copy – keep to 11 or 9pt</a:t>
            </a:r>
          </a:p>
        </p:txBody>
      </p:sp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97679F4F-648A-49B4-B29D-F04A73E5858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5733" y="367051"/>
            <a:ext cx="5794175" cy="151934"/>
          </a:xfrm>
          <a:prstGeom prst="rect">
            <a:avLst/>
          </a:prstGeom>
        </p:spPr>
        <p:txBody>
          <a:bodyPr lIns="0" tIns="0" rIns="0" bIns="0"/>
          <a:lstStyle>
            <a:lvl1pPr>
              <a:buNone/>
              <a:defRPr sz="1050" b="0" spc="133" baseline="0">
                <a:solidFill>
                  <a:schemeClr val="tx1"/>
                </a:solidFill>
                <a:latin typeface="+mn-lt"/>
              </a:defRPr>
            </a:lvl1pPr>
            <a:lvl2pPr>
              <a:buNone/>
              <a:defRPr sz="3467"/>
            </a:lvl2pPr>
            <a:lvl3pPr>
              <a:buNone/>
              <a:defRPr sz="3467"/>
            </a:lvl3pPr>
            <a:lvl4pPr>
              <a:buNone/>
              <a:defRPr sz="3467"/>
            </a:lvl4pPr>
            <a:lvl5pPr>
              <a:buNone/>
              <a:defRPr sz="3467"/>
            </a:lvl5pPr>
          </a:lstStyle>
          <a:p>
            <a:pPr lvl="0"/>
            <a:r>
              <a:rPr lang="en-GB" dirty="0"/>
              <a:t>SECTION TITLE 10.5pt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16317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ge-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4B1A281-45A9-4D41-A5C5-7F8B6A8230E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661291" y="1399119"/>
            <a:ext cx="4944463" cy="43349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3733"/>
              </a:lnSpc>
              <a:spcBef>
                <a:spcPts val="0"/>
              </a:spcBef>
              <a:buNone/>
              <a:defRPr sz="2800" b="1">
                <a:solidFill>
                  <a:schemeClr val="accent1"/>
                </a:solidFill>
                <a:latin typeface="+mj-lt"/>
              </a:defRPr>
            </a:lvl1pPr>
            <a:lvl2pPr>
              <a:buNone/>
              <a:defRPr sz="3467"/>
            </a:lvl2pPr>
            <a:lvl3pPr>
              <a:buNone/>
              <a:defRPr sz="3467"/>
            </a:lvl3pPr>
            <a:lvl4pPr>
              <a:buNone/>
              <a:defRPr sz="3467"/>
            </a:lvl4pPr>
            <a:lvl5pPr>
              <a:buNone/>
              <a:defRPr sz="3467"/>
            </a:lvl5pPr>
          </a:lstStyle>
          <a:p>
            <a:pPr lvl="0"/>
            <a:r>
              <a:rPr lang="en-GB" dirty="0"/>
              <a:t>Edit page headline 28pt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A24698C8-4AA8-EB4E-9291-C6BE0A7B079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672581" y="1912151"/>
            <a:ext cx="4944463" cy="216747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377" rtl="0" eaLnBrk="1" fontAlgn="auto" latinLnBrk="0" hangingPunct="1">
              <a:lnSpc>
                <a:spcPts val="2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0" spc="0" baseline="0">
                <a:solidFill>
                  <a:schemeClr val="tx1"/>
                </a:solidFill>
                <a:latin typeface="+mn-lt"/>
              </a:defRPr>
            </a:lvl1pPr>
            <a:lvl2pPr>
              <a:buNone/>
              <a:defRPr sz="3467"/>
            </a:lvl2pPr>
            <a:lvl3pPr>
              <a:buNone/>
              <a:defRPr sz="3467"/>
            </a:lvl3pPr>
            <a:lvl4pPr>
              <a:buNone/>
              <a:defRPr sz="3467"/>
            </a:lvl4pPr>
            <a:lvl5pPr>
              <a:buNone/>
              <a:defRPr sz="3467"/>
            </a:lvl5pPr>
          </a:lstStyle>
          <a:p>
            <a:pPr lvl="0"/>
            <a:r>
              <a:rPr lang="en-GB" dirty="0"/>
              <a:t>Edit short introductory sentence 12pt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73AC5EA9-7DEB-4940-8AD9-0E2E60879C6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72581" y="2511190"/>
            <a:ext cx="4944463" cy="3347743"/>
          </a:xfrm>
          <a:prstGeom prst="rect">
            <a:avLst/>
          </a:prstGeom>
        </p:spPr>
        <p:txBody>
          <a:bodyPr lIns="0" tIns="0" rIns="0" bIns="0"/>
          <a:lstStyle>
            <a:lvl1pPr marL="191995" marR="0" indent="-191995" algn="l" defTabSz="914377" rtl="0" eaLnBrk="1" fontAlgn="auto" latinLnBrk="0" hangingPunct="1">
              <a:lnSpc>
                <a:spcPts val="1867"/>
              </a:lnSpc>
              <a:spcBef>
                <a:spcPts val="1333"/>
              </a:spcBef>
              <a:spcAft>
                <a:spcPts val="400"/>
              </a:spcAft>
              <a:buClr>
                <a:schemeClr val="accent1"/>
              </a:buClr>
              <a:buSzPct val="120000"/>
              <a:buFont typeface="Wingdings" pitchFamily="2" charset="2"/>
              <a:buChar char="§"/>
              <a:tabLst/>
              <a:defRPr sz="1100" b="0" spc="0" baseline="0">
                <a:solidFill>
                  <a:schemeClr val="tx1"/>
                </a:solidFill>
                <a:latin typeface="+mn-lt"/>
              </a:defRPr>
            </a:lvl1pPr>
            <a:lvl2pPr>
              <a:lnSpc>
                <a:spcPts val="1867"/>
              </a:lnSpc>
              <a:spcAft>
                <a:spcPts val="400"/>
              </a:spcAft>
              <a:buClr>
                <a:schemeClr val="accent1"/>
              </a:buClr>
              <a:buSzPct val="120000"/>
              <a:buFont typeface="Wingdings" pitchFamily="2" charset="2"/>
              <a:buChar char="§"/>
              <a:defRPr sz="1100"/>
            </a:lvl2pPr>
            <a:lvl3pPr>
              <a:lnSpc>
                <a:spcPts val="1867"/>
              </a:lnSpc>
              <a:spcAft>
                <a:spcPts val="400"/>
              </a:spcAft>
              <a:buClr>
                <a:schemeClr val="accent1"/>
              </a:buClr>
              <a:buSzPct val="120000"/>
              <a:buFont typeface="Wingdings" pitchFamily="2" charset="2"/>
              <a:buChar char="§"/>
              <a:defRPr sz="1100"/>
            </a:lvl3pPr>
            <a:lvl4pPr>
              <a:buNone/>
              <a:defRPr sz="3467"/>
            </a:lvl4pPr>
            <a:lvl5pPr>
              <a:buNone/>
              <a:defRPr sz="3467"/>
            </a:lvl5pPr>
          </a:lstStyle>
          <a:p>
            <a:pPr lvl="0"/>
            <a:r>
              <a:rPr lang="en-GB" dirty="0"/>
              <a:t>Edit body copy – keep to 11 or 9pt</a:t>
            </a:r>
          </a:p>
          <a:p>
            <a:pPr lvl="1"/>
            <a:r>
              <a:rPr lang="en-GB" dirty="0"/>
              <a:t>Edit body copy – keep to 11 or 9pt</a:t>
            </a:r>
          </a:p>
          <a:p>
            <a:pPr lvl="2"/>
            <a:r>
              <a:rPr lang="en-GB" dirty="0"/>
              <a:t>Edit body copy – keep to 11 or 9pt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63AC3C3B-5207-0240-9A0B-95C541EC9CE6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88504" y="1376541"/>
            <a:ext cx="5019040" cy="4482393"/>
          </a:xfrm>
          <a:prstGeom prst="rect">
            <a:avLst/>
          </a:prstGeom>
        </p:spPr>
        <p:txBody>
          <a:bodyPr/>
          <a:lstStyle>
            <a:lvl1pPr>
              <a:lnSpc>
                <a:spcPts val="1867"/>
              </a:lnSpc>
              <a:spcAft>
                <a:spcPts val="400"/>
              </a:spcAft>
              <a:buClr>
                <a:schemeClr val="accent1"/>
              </a:buClr>
              <a:buSzPct val="120000"/>
              <a:buFont typeface="Wingdings" pitchFamily="2" charset="2"/>
              <a:buChar char="§"/>
              <a:defRPr sz="1100"/>
            </a:lvl1pPr>
            <a:lvl2pPr>
              <a:lnSpc>
                <a:spcPts val="1867"/>
              </a:lnSpc>
              <a:spcAft>
                <a:spcPts val="400"/>
              </a:spcAft>
              <a:buClr>
                <a:schemeClr val="accent1"/>
              </a:buClr>
              <a:buSzPct val="120000"/>
              <a:buFont typeface="Wingdings" pitchFamily="2" charset="2"/>
              <a:buChar char="§"/>
              <a:defRPr sz="1100"/>
            </a:lvl2pPr>
            <a:lvl3pPr>
              <a:lnSpc>
                <a:spcPts val="1867"/>
              </a:lnSpc>
              <a:spcAft>
                <a:spcPts val="400"/>
              </a:spcAft>
              <a:buClr>
                <a:schemeClr val="accent1"/>
              </a:buClr>
              <a:buSzPct val="120000"/>
              <a:buFont typeface="Wingdings" pitchFamily="2" charset="2"/>
              <a:buChar char="§"/>
              <a:defRPr sz="1100"/>
            </a:lvl3pPr>
          </a:lstStyle>
          <a:p>
            <a:pPr lvl="0"/>
            <a:r>
              <a:rPr lang="en-GB" dirty="0"/>
              <a:t>Edit body copy – keep to 11 or 9pt</a:t>
            </a:r>
          </a:p>
          <a:p>
            <a:pPr lvl="1"/>
            <a:r>
              <a:rPr lang="en-GB" dirty="0"/>
              <a:t>Edit body copy – keep to 11 or 9pt</a:t>
            </a:r>
          </a:p>
          <a:p>
            <a:pPr lvl="2"/>
            <a:r>
              <a:rPr lang="en-GB" dirty="0"/>
              <a:t>Edit body copy – keep to 11 or 9pt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F66EDE61-2690-490A-A363-AC319DDD678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5733" y="367051"/>
            <a:ext cx="5794175" cy="151934"/>
          </a:xfrm>
          <a:prstGeom prst="rect">
            <a:avLst/>
          </a:prstGeom>
        </p:spPr>
        <p:txBody>
          <a:bodyPr lIns="0" tIns="0" rIns="0" bIns="0"/>
          <a:lstStyle>
            <a:lvl1pPr>
              <a:buNone/>
              <a:defRPr sz="1050" b="0" spc="133" baseline="0">
                <a:solidFill>
                  <a:schemeClr val="tx1"/>
                </a:solidFill>
                <a:latin typeface="+mn-lt"/>
              </a:defRPr>
            </a:lvl1pPr>
            <a:lvl2pPr>
              <a:buNone/>
              <a:defRPr sz="3467"/>
            </a:lvl2pPr>
            <a:lvl3pPr>
              <a:buNone/>
              <a:defRPr sz="3467"/>
            </a:lvl3pPr>
            <a:lvl4pPr>
              <a:buNone/>
              <a:defRPr sz="3467"/>
            </a:lvl4pPr>
            <a:lvl5pPr>
              <a:buNone/>
              <a:defRPr sz="3467"/>
            </a:lvl5pPr>
          </a:lstStyle>
          <a:p>
            <a:pPr lvl="0"/>
            <a:r>
              <a:rPr lang="en-GB" dirty="0"/>
              <a:t>SECTION TITLE 10.5pt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870687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ge-4.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F22081B-7763-4C4D-8BC4-91218AEEFB05}"/>
              </a:ext>
            </a:extLst>
          </p:cNvPr>
          <p:cNvSpPr/>
          <p:nvPr/>
        </p:nvSpPr>
        <p:spPr>
          <a:xfrm>
            <a:off x="3" y="1"/>
            <a:ext cx="5939365" cy="6187017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4B1A281-45A9-4D41-A5C5-7F8B6A8230E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659035" y="1399119"/>
            <a:ext cx="4945943" cy="43349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3733"/>
              </a:lnSpc>
              <a:spcBef>
                <a:spcPts val="0"/>
              </a:spcBef>
              <a:buNone/>
              <a:defRPr sz="2800" b="1">
                <a:solidFill>
                  <a:schemeClr val="accent1"/>
                </a:solidFill>
                <a:latin typeface="+mj-lt"/>
              </a:defRPr>
            </a:lvl1pPr>
            <a:lvl2pPr>
              <a:buNone/>
              <a:defRPr sz="3467"/>
            </a:lvl2pPr>
            <a:lvl3pPr>
              <a:buNone/>
              <a:defRPr sz="3467"/>
            </a:lvl3pPr>
            <a:lvl4pPr>
              <a:buNone/>
              <a:defRPr sz="3467"/>
            </a:lvl4pPr>
            <a:lvl5pPr>
              <a:buNone/>
              <a:defRPr sz="3467"/>
            </a:lvl5pPr>
          </a:lstStyle>
          <a:p>
            <a:pPr lvl="0"/>
            <a:r>
              <a:rPr lang="en-GB" dirty="0"/>
              <a:t>Edit page headline 28pt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A24698C8-4AA8-EB4E-9291-C6BE0A7B079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670325" y="1912151"/>
            <a:ext cx="4945943" cy="216747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377" rtl="0" eaLnBrk="1" fontAlgn="auto" latinLnBrk="0" hangingPunct="1">
              <a:lnSpc>
                <a:spcPts val="2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0" spc="0" baseline="0">
                <a:solidFill>
                  <a:schemeClr val="tx1"/>
                </a:solidFill>
                <a:latin typeface="+mn-lt"/>
              </a:defRPr>
            </a:lvl1pPr>
            <a:lvl2pPr>
              <a:buNone/>
              <a:defRPr sz="3467"/>
            </a:lvl2pPr>
            <a:lvl3pPr>
              <a:buNone/>
              <a:defRPr sz="3467"/>
            </a:lvl3pPr>
            <a:lvl4pPr>
              <a:buNone/>
              <a:defRPr sz="3467"/>
            </a:lvl4pPr>
            <a:lvl5pPr>
              <a:buNone/>
              <a:defRPr sz="3467"/>
            </a:lvl5pPr>
          </a:lstStyle>
          <a:p>
            <a:pPr lvl="0"/>
            <a:r>
              <a:rPr lang="en-GB" dirty="0"/>
              <a:t>Edit short introductory sentence 12pt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73AC5EA9-7DEB-4940-8AD9-0E2E60879C6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70325" y="2511190"/>
            <a:ext cx="4945943" cy="3347743"/>
          </a:xfrm>
          <a:prstGeom prst="rect">
            <a:avLst/>
          </a:prstGeom>
        </p:spPr>
        <p:txBody>
          <a:bodyPr lIns="0" tIns="0" rIns="0" bIns="0"/>
          <a:lstStyle>
            <a:lvl1pPr marL="191995" marR="0" indent="-191995" algn="l" defTabSz="914377" rtl="0" eaLnBrk="1" fontAlgn="auto" latinLnBrk="0" hangingPunct="1">
              <a:lnSpc>
                <a:spcPts val="1867"/>
              </a:lnSpc>
              <a:spcBef>
                <a:spcPts val="1333"/>
              </a:spcBef>
              <a:spcAft>
                <a:spcPts val="400"/>
              </a:spcAft>
              <a:buClr>
                <a:schemeClr val="accent1"/>
              </a:buClr>
              <a:buSzPct val="120000"/>
              <a:buFont typeface="Wingdings" pitchFamily="2" charset="2"/>
              <a:buChar char="§"/>
              <a:tabLst/>
              <a:defRPr sz="1100" b="0" spc="0" baseline="0">
                <a:solidFill>
                  <a:schemeClr val="tx1"/>
                </a:solidFill>
                <a:latin typeface="+mn-lt"/>
              </a:defRPr>
            </a:lvl1pPr>
            <a:lvl2pPr>
              <a:lnSpc>
                <a:spcPts val="1867"/>
              </a:lnSpc>
              <a:spcAft>
                <a:spcPts val="400"/>
              </a:spcAft>
              <a:buClr>
                <a:schemeClr val="accent1"/>
              </a:buClr>
              <a:buSzPct val="120000"/>
              <a:buFont typeface="Wingdings" pitchFamily="2" charset="2"/>
              <a:buChar char="§"/>
              <a:defRPr sz="1100"/>
            </a:lvl2pPr>
            <a:lvl3pPr>
              <a:lnSpc>
                <a:spcPts val="1867"/>
              </a:lnSpc>
              <a:spcAft>
                <a:spcPts val="400"/>
              </a:spcAft>
              <a:buClr>
                <a:schemeClr val="accent1"/>
              </a:buClr>
              <a:buSzPct val="120000"/>
              <a:buFont typeface="Wingdings" pitchFamily="2" charset="2"/>
              <a:buChar char="§"/>
              <a:defRPr sz="1100"/>
            </a:lvl3pPr>
            <a:lvl4pPr>
              <a:buNone/>
              <a:defRPr sz="3467"/>
            </a:lvl4pPr>
            <a:lvl5pPr>
              <a:buNone/>
              <a:defRPr sz="3467"/>
            </a:lvl5pPr>
          </a:lstStyle>
          <a:p>
            <a:pPr lvl="0"/>
            <a:r>
              <a:rPr lang="en-GB" dirty="0"/>
              <a:t>Edit body copy – keep to 11 or 9pt</a:t>
            </a:r>
          </a:p>
          <a:p>
            <a:pPr lvl="1"/>
            <a:r>
              <a:rPr lang="en-GB" dirty="0"/>
              <a:t>Edit body copy – keep to 11 or 9pt</a:t>
            </a:r>
          </a:p>
          <a:p>
            <a:pPr lvl="2"/>
            <a:r>
              <a:rPr lang="en-GB" dirty="0"/>
              <a:t>Edit body copy – keep to 11 or 9pt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D7EFECB-2181-4F49-A031-02B6DF8DFC6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5733" y="367051"/>
            <a:ext cx="5794175" cy="151934"/>
          </a:xfrm>
          <a:prstGeom prst="rect">
            <a:avLst/>
          </a:prstGeom>
        </p:spPr>
        <p:txBody>
          <a:bodyPr lIns="0" tIns="0" rIns="0" bIns="0"/>
          <a:lstStyle>
            <a:lvl1pPr>
              <a:buNone/>
              <a:defRPr sz="1050" b="0" spc="133" baseline="0">
                <a:solidFill>
                  <a:schemeClr val="tx1"/>
                </a:solidFill>
                <a:latin typeface="+mn-lt"/>
              </a:defRPr>
            </a:lvl1pPr>
            <a:lvl2pPr>
              <a:buNone/>
              <a:defRPr sz="3467"/>
            </a:lvl2pPr>
            <a:lvl3pPr>
              <a:buNone/>
              <a:defRPr sz="3467"/>
            </a:lvl3pPr>
            <a:lvl4pPr>
              <a:buNone/>
              <a:defRPr sz="3467"/>
            </a:lvl4pPr>
            <a:lvl5pPr>
              <a:buNone/>
              <a:defRPr sz="3467"/>
            </a:lvl5pPr>
          </a:lstStyle>
          <a:p>
            <a:pPr lvl="0"/>
            <a:r>
              <a:rPr lang="en-GB" dirty="0"/>
              <a:t>SECTION TITLE 10.5pt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447177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ge-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4B1A281-45A9-4D41-A5C5-7F8B6A8230E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64444" y="667878"/>
            <a:ext cx="11064523" cy="433493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ts val="3733"/>
              </a:lnSpc>
              <a:spcBef>
                <a:spcPts val="0"/>
              </a:spcBef>
              <a:buNone/>
              <a:defRPr sz="2800" b="1">
                <a:solidFill>
                  <a:schemeClr val="accent1"/>
                </a:solidFill>
                <a:latin typeface="+mj-lt"/>
              </a:defRPr>
            </a:lvl1pPr>
            <a:lvl2pPr>
              <a:buNone/>
              <a:defRPr sz="3467"/>
            </a:lvl2pPr>
            <a:lvl3pPr>
              <a:buNone/>
              <a:defRPr sz="3467"/>
            </a:lvl3pPr>
            <a:lvl4pPr>
              <a:buNone/>
              <a:defRPr sz="3467"/>
            </a:lvl4pPr>
            <a:lvl5pPr>
              <a:buNone/>
              <a:defRPr sz="3467"/>
            </a:lvl5pPr>
          </a:lstStyle>
          <a:p>
            <a:pPr lvl="0"/>
            <a:r>
              <a:rPr lang="en-GB" dirty="0"/>
              <a:t>Edit page headline 28pt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A24698C8-4AA8-EB4E-9291-C6BE0A7B079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75733" y="1180909"/>
            <a:ext cx="11064523" cy="216747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377" rtl="0" eaLnBrk="1" fontAlgn="auto" latinLnBrk="0" hangingPunct="1">
              <a:lnSpc>
                <a:spcPts val="2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0" spc="0" baseline="0">
                <a:solidFill>
                  <a:schemeClr val="tx1"/>
                </a:solidFill>
                <a:latin typeface="+mn-lt"/>
              </a:defRPr>
            </a:lvl1pPr>
            <a:lvl2pPr>
              <a:buNone/>
              <a:defRPr sz="3467"/>
            </a:lvl2pPr>
            <a:lvl3pPr>
              <a:buNone/>
              <a:defRPr sz="3467"/>
            </a:lvl3pPr>
            <a:lvl4pPr>
              <a:buNone/>
              <a:defRPr sz="3467"/>
            </a:lvl4pPr>
            <a:lvl5pPr>
              <a:buNone/>
              <a:defRPr sz="3467"/>
            </a:lvl5pPr>
          </a:lstStyle>
          <a:p>
            <a:pPr lvl="0"/>
            <a:r>
              <a:rPr lang="en-GB" dirty="0"/>
              <a:t>Edit short introductory sentence 12pt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A9F700C9-215A-9741-A824-86903BAD4B1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5734" y="1782940"/>
            <a:ext cx="11053233" cy="4078181"/>
          </a:xfrm>
          <a:prstGeom prst="rect">
            <a:avLst/>
          </a:prstGeom>
        </p:spPr>
        <p:txBody>
          <a:bodyPr lIns="0" tIns="0" rIns="0" bIns="0"/>
          <a:lstStyle>
            <a:lvl1pPr marL="191995" marR="0" indent="-191995" algn="l" defTabSz="914377" rtl="0" eaLnBrk="1" fontAlgn="auto" latinLnBrk="0" hangingPunct="1">
              <a:lnSpc>
                <a:spcPts val="1867"/>
              </a:lnSpc>
              <a:spcBef>
                <a:spcPts val="1333"/>
              </a:spcBef>
              <a:spcAft>
                <a:spcPts val="400"/>
              </a:spcAft>
              <a:buClr>
                <a:schemeClr val="accent1"/>
              </a:buClr>
              <a:buSzPct val="120000"/>
              <a:buFont typeface="Wingdings" pitchFamily="2" charset="2"/>
              <a:buChar char="§"/>
              <a:tabLst/>
              <a:defRPr sz="1100" b="0" spc="0" baseline="0">
                <a:solidFill>
                  <a:schemeClr val="tx1"/>
                </a:solidFill>
                <a:latin typeface="+mn-lt"/>
              </a:defRPr>
            </a:lvl1pPr>
            <a:lvl2pPr>
              <a:lnSpc>
                <a:spcPts val="1867"/>
              </a:lnSpc>
              <a:spcAft>
                <a:spcPts val="400"/>
              </a:spcAft>
              <a:buClr>
                <a:schemeClr val="accent1"/>
              </a:buClr>
              <a:buSzPct val="120000"/>
              <a:buFont typeface="Wingdings" pitchFamily="2" charset="2"/>
              <a:buChar char="§"/>
              <a:defRPr sz="1100"/>
            </a:lvl2pPr>
            <a:lvl3pPr>
              <a:lnSpc>
                <a:spcPts val="1867"/>
              </a:lnSpc>
              <a:spcAft>
                <a:spcPts val="400"/>
              </a:spcAft>
              <a:buClr>
                <a:schemeClr val="accent1"/>
              </a:buClr>
              <a:buSzPct val="120000"/>
              <a:buFont typeface="Wingdings" pitchFamily="2" charset="2"/>
              <a:buChar char="§"/>
              <a:defRPr sz="1100"/>
            </a:lvl3pPr>
            <a:lvl4pPr>
              <a:buNone/>
              <a:defRPr sz="3467"/>
            </a:lvl4pPr>
            <a:lvl5pPr>
              <a:buNone/>
              <a:defRPr sz="3467"/>
            </a:lvl5pPr>
          </a:lstStyle>
          <a:p>
            <a:pPr lvl="0"/>
            <a:r>
              <a:rPr lang="en-GB" dirty="0"/>
              <a:t>Edit body copy – keep to 11 or 9pt</a:t>
            </a:r>
          </a:p>
          <a:p>
            <a:pPr lvl="1"/>
            <a:r>
              <a:rPr lang="en-GB" dirty="0"/>
              <a:t>Edit body copy – keep to 11 or 9pt</a:t>
            </a:r>
          </a:p>
          <a:p>
            <a:pPr lvl="2"/>
            <a:r>
              <a:rPr lang="en-GB" dirty="0"/>
              <a:t>Edit body copy – keep to 11 or 9pt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14ECF215-EAC3-44E2-A3B5-292B931A07F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5733" y="367051"/>
            <a:ext cx="5794175" cy="151934"/>
          </a:xfrm>
          <a:prstGeom prst="rect">
            <a:avLst/>
          </a:prstGeom>
        </p:spPr>
        <p:txBody>
          <a:bodyPr lIns="0" tIns="0" rIns="0" bIns="0"/>
          <a:lstStyle>
            <a:lvl1pPr>
              <a:buNone/>
              <a:defRPr sz="1050" b="0" spc="133" baseline="0">
                <a:solidFill>
                  <a:schemeClr val="tx1"/>
                </a:solidFill>
                <a:latin typeface="+mn-lt"/>
              </a:defRPr>
            </a:lvl1pPr>
            <a:lvl2pPr>
              <a:buNone/>
              <a:defRPr sz="3467"/>
            </a:lvl2pPr>
            <a:lvl3pPr>
              <a:buNone/>
              <a:defRPr sz="3467"/>
            </a:lvl3pPr>
            <a:lvl4pPr>
              <a:buNone/>
              <a:defRPr sz="3467"/>
            </a:lvl4pPr>
            <a:lvl5pPr>
              <a:buNone/>
              <a:defRPr sz="3467"/>
            </a:lvl5pPr>
          </a:lstStyle>
          <a:p>
            <a:pPr lvl="0"/>
            <a:r>
              <a:rPr lang="en-GB" dirty="0"/>
              <a:t>SECTION TITLE 10.5pt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136693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Page-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4B1A281-45A9-4D41-A5C5-7F8B6A8230E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64444" y="667878"/>
            <a:ext cx="10364048" cy="43349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3733"/>
              </a:lnSpc>
              <a:spcBef>
                <a:spcPts val="0"/>
              </a:spcBef>
              <a:buNone/>
              <a:defRPr sz="2800" b="1">
                <a:solidFill>
                  <a:schemeClr val="accent1"/>
                </a:solidFill>
                <a:latin typeface="+mj-lt"/>
              </a:defRPr>
            </a:lvl1pPr>
            <a:lvl2pPr>
              <a:buNone/>
              <a:defRPr sz="3467"/>
            </a:lvl2pPr>
            <a:lvl3pPr>
              <a:buNone/>
              <a:defRPr sz="3467"/>
            </a:lvl3pPr>
            <a:lvl4pPr>
              <a:buNone/>
              <a:defRPr sz="3467"/>
            </a:lvl4pPr>
            <a:lvl5pPr>
              <a:buNone/>
              <a:defRPr sz="3467"/>
            </a:lvl5pPr>
          </a:lstStyle>
          <a:p>
            <a:pPr lvl="0"/>
            <a:r>
              <a:rPr lang="en-GB" dirty="0"/>
              <a:t>Edit page headline 28pt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A24698C8-4AA8-EB4E-9291-C6BE0A7B079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75733" y="1180909"/>
            <a:ext cx="10364048" cy="216747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377" rtl="0" eaLnBrk="1" fontAlgn="auto" latinLnBrk="0" hangingPunct="1">
              <a:lnSpc>
                <a:spcPts val="2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0" spc="0" baseline="0">
                <a:solidFill>
                  <a:schemeClr val="tx1"/>
                </a:solidFill>
                <a:latin typeface="+mn-lt"/>
              </a:defRPr>
            </a:lvl1pPr>
            <a:lvl2pPr>
              <a:buNone/>
              <a:defRPr sz="3467"/>
            </a:lvl2pPr>
            <a:lvl3pPr>
              <a:buNone/>
              <a:defRPr sz="3467"/>
            </a:lvl3pPr>
            <a:lvl4pPr>
              <a:buNone/>
              <a:defRPr sz="3467"/>
            </a:lvl4pPr>
            <a:lvl5pPr>
              <a:buNone/>
              <a:defRPr sz="3467"/>
            </a:lvl5pPr>
          </a:lstStyle>
          <a:p>
            <a:pPr lvl="0"/>
            <a:r>
              <a:rPr lang="en-GB"/>
              <a:t>Edit short introductory sentence 12pt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73AC5EA9-7DEB-4940-8AD9-0E2E60879C6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5733" y="1782166"/>
            <a:ext cx="7247467" cy="4081305"/>
          </a:xfrm>
          <a:prstGeom prst="rect">
            <a:avLst/>
          </a:prstGeom>
        </p:spPr>
        <p:txBody>
          <a:bodyPr lIns="0" tIns="0" rIns="0" bIns="0"/>
          <a:lstStyle>
            <a:lvl1pPr marL="191995" marR="0" indent="-191995" algn="l" defTabSz="914377" rtl="0" eaLnBrk="1" fontAlgn="auto" latinLnBrk="0" hangingPunct="1">
              <a:lnSpc>
                <a:spcPts val="1867"/>
              </a:lnSpc>
              <a:spcBef>
                <a:spcPts val="1333"/>
              </a:spcBef>
              <a:spcAft>
                <a:spcPts val="400"/>
              </a:spcAft>
              <a:buClr>
                <a:schemeClr val="accent1"/>
              </a:buClr>
              <a:buSzPct val="120000"/>
              <a:buFont typeface="Wingdings" pitchFamily="2" charset="2"/>
              <a:buChar char="§"/>
              <a:tabLst/>
              <a:defRPr sz="1100" b="0" spc="0" baseline="0">
                <a:solidFill>
                  <a:schemeClr val="tx1"/>
                </a:solidFill>
                <a:latin typeface="+mn-lt"/>
              </a:defRPr>
            </a:lvl1pPr>
            <a:lvl2pPr>
              <a:lnSpc>
                <a:spcPts val="1867"/>
              </a:lnSpc>
              <a:spcAft>
                <a:spcPts val="400"/>
              </a:spcAft>
              <a:buClr>
                <a:schemeClr val="accent1"/>
              </a:buClr>
              <a:buSzPct val="120000"/>
              <a:buFont typeface="Wingdings" pitchFamily="2" charset="2"/>
              <a:buChar char="§"/>
              <a:defRPr sz="1100"/>
            </a:lvl2pPr>
            <a:lvl3pPr>
              <a:lnSpc>
                <a:spcPts val="1867"/>
              </a:lnSpc>
              <a:spcAft>
                <a:spcPts val="400"/>
              </a:spcAft>
              <a:buClr>
                <a:schemeClr val="accent1"/>
              </a:buClr>
              <a:buSzPct val="120000"/>
              <a:buFont typeface="Wingdings" pitchFamily="2" charset="2"/>
              <a:buChar char="§"/>
              <a:defRPr sz="1100"/>
            </a:lvl3pPr>
            <a:lvl4pPr>
              <a:buNone/>
              <a:defRPr sz="3467"/>
            </a:lvl4pPr>
            <a:lvl5pPr>
              <a:buNone/>
              <a:defRPr sz="3467"/>
            </a:lvl5pPr>
          </a:lstStyle>
          <a:p>
            <a:pPr lvl="0"/>
            <a:r>
              <a:rPr lang="en-GB" dirty="0"/>
              <a:t>Edit body copy – keep to 11 or 9pt</a:t>
            </a:r>
          </a:p>
          <a:p>
            <a:pPr lvl="1"/>
            <a:r>
              <a:rPr lang="en-GB" dirty="0"/>
              <a:t>Edit body copy – keep to 11 or 9pt</a:t>
            </a:r>
          </a:p>
          <a:p>
            <a:pPr lvl="2"/>
            <a:r>
              <a:rPr lang="en-GB" dirty="0"/>
              <a:t>Edit body copy – keep to 11 or 9pt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543859E3-CBC1-6741-A059-909DE60EE5B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73251" y="1787658"/>
            <a:ext cx="3464984" cy="4081305"/>
          </a:xfrm>
          <a:prstGeom prst="rect">
            <a:avLst/>
          </a:prstGeom>
        </p:spPr>
        <p:txBody>
          <a:bodyPr lIns="0" tIns="0" rIns="0" bIns="0"/>
          <a:lstStyle>
            <a:lvl1pPr marL="191995" marR="0" indent="-191995" algn="l" defTabSz="914377" rtl="0" eaLnBrk="1" fontAlgn="auto" latinLnBrk="0" hangingPunct="1">
              <a:lnSpc>
                <a:spcPts val="1867"/>
              </a:lnSpc>
              <a:spcBef>
                <a:spcPts val="1333"/>
              </a:spcBef>
              <a:spcAft>
                <a:spcPts val="400"/>
              </a:spcAft>
              <a:buClr>
                <a:schemeClr val="accent1"/>
              </a:buClr>
              <a:buSzPct val="120000"/>
              <a:buFont typeface="Wingdings" pitchFamily="2" charset="2"/>
              <a:buChar char="§"/>
              <a:tabLst/>
              <a:defRPr sz="1100" b="0" spc="0" baseline="0">
                <a:solidFill>
                  <a:schemeClr val="tx1"/>
                </a:solidFill>
                <a:latin typeface="+mn-lt"/>
              </a:defRPr>
            </a:lvl1pPr>
            <a:lvl2pPr>
              <a:lnSpc>
                <a:spcPts val="1867"/>
              </a:lnSpc>
              <a:spcAft>
                <a:spcPts val="400"/>
              </a:spcAft>
              <a:buClr>
                <a:schemeClr val="accent1"/>
              </a:buClr>
              <a:buSzPct val="120000"/>
              <a:buFont typeface="Wingdings" pitchFamily="2" charset="2"/>
              <a:buChar char="§"/>
              <a:defRPr sz="1100"/>
            </a:lvl2pPr>
            <a:lvl3pPr>
              <a:lnSpc>
                <a:spcPts val="1867"/>
              </a:lnSpc>
              <a:spcAft>
                <a:spcPts val="400"/>
              </a:spcAft>
              <a:buClr>
                <a:schemeClr val="accent1"/>
              </a:buClr>
              <a:buSzPct val="120000"/>
              <a:buFont typeface="Wingdings" pitchFamily="2" charset="2"/>
              <a:buChar char="§"/>
              <a:defRPr sz="1100"/>
            </a:lvl3pPr>
            <a:lvl4pPr>
              <a:buNone/>
              <a:defRPr sz="3467"/>
            </a:lvl4pPr>
            <a:lvl5pPr>
              <a:buNone/>
              <a:defRPr sz="3467"/>
            </a:lvl5pPr>
          </a:lstStyle>
          <a:p>
            <a:pPr lvl="0"/>
            <a:r>
              <a:rPr lang="en-GB"/>
              <a:t>Edit body copy – keep to 11 or 9pt</a:t>
            </a:r>
          </a:p>
          <a:p>
            <a:pPr lvl="1"/>
            <a:r>
              <a:rPr lang="en-GB"/>
              <a:t>Edit body copy – keep to 11 or 9pt</a:t>
            </a:r>
          </a:p>
          <a:p>
            <a:pPr lvl="2"/>
            <a:r>
              <a:rPr lang="en-GB"/>
              <a:t>Edit body copy – keep to 11 or 9pt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EA20C4E9-B374-452A-9C25-DCEFB32E58C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5733" y="367051"/>
            <a:ext cx="5794175" cy="151934"/>
          </a:xfrm>
          <a:prstGeom prst="rect">
            <a:avLst/>
          </a:prstGeom>
        </p:spPr>
        <p:txBody>
          <a:bodyPr lIns="0" tIns="0" rIns="0" bIns="0"/>
          <a:lstStyle>
            <a:lvl1pPr>
              <a:buNone/>
              <a:defRPr sz="1050" b="0" spc="133" baseline="0">
                <a:solidFill>
                  <a:schemeClr val="tx1"/>
                </a:solidFill>
                <a:latin typeface="+mn-lt"/>
              </a:defRPr>
            </a:lvl1pPr>
            <a:lvl2pPr>
              <a:buNone/>
              <a:defRPr sz="3467"/>
            </a:lvl2pPr>
            <a:lvl3pPr>
              <a:buNone/>
              <a:defRPr sz="3467"/>
            </a:lvl3pPr>
            <a:lvl4pPr>
              <a:buNone/>
              <a:defRPr sz="3467"/>
            </a:lvl4pPr>
            <a:lvl5pPr>
              <a:buNone/>
              <a:defRPr sz="3467"/>
            </a:lvl5pPr>
          </a:lstStyle>
          <a:p>
            <a:pPr lvl="0"/>
            <a:r>
              <a:rPr lang="en-GB" dirty="0"/>
              <a:t>SECTION TITLE 10.5pt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86761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black, dark&#10;&#10;Description automatically generated">
            <a:extLst>
              <a:ext uri="{FF2B5EF4-FFF2-40B4-BE49-F238E27FC236}">
                <a16:creationId xmlns:a16="http://schemas.microsoft.com/office/drawing/2014/main" id="{4F040027-6DA8-3B5E-6A2D-91F9CD533E0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3030" y="-1174178"/>
            <a:ext cx="2820099" cy="2820099"/>
          </a:xfrm>
          <a:prstGeom prst="rect">
            <a:avLst/>
          </a:prstGeom>
        </p:spPr>
      </p:pic>
      <p:pic>
        <p:nvPicPr>
          <p:cNvPr id="4" name="Picture 3" descr="A picture containing text, comb, measuring stick&#10;&#10;Description automatically generated">
            <a:extLst>
              <a:ext uri="{FF2B5EF4-FFF2-40B4-BE49-F238E27FC236}">
                <a16:creationId xmlns:a16="http://schemas.microsoft.com/office/drawing/2014/main" id="{6D6106EE-20DB-8722-B84D-EB80F421E36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9666" y="2937301"/>
            <a:ext cx="1842327" cy="1842327"/>
          </a:xfrm>
          <a:prstGeom prst="rect">
            <a:avLst/>
          </a:prstGeom>
        </p:spPr>
      </p:pic>
      <p:pic>
        <p:nvPicPr>
          <p:cNvPr id="5" name="Picture 4" descr="A picture containing text, comb, measuring stick&#10;&#10;Description automatically generated">
            <a:extLst>
              <a:ext uri="{FF2B5EF4-FFF2-40B4-BE49-F238E27FC236}">
                <a16:creationId xmlns:a16="http://schemas.microsoft.com/office/drawing/2014/main" id="{CEB151A7-3477-8300-A097-D7158452746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2066" y="3089701"/>
            <a:ext cx="1842327" cy="184232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FB93945-AD64-4F30-E9C8-531B37D6FD87}"/>
              </a:ext>
            </a:extLst>
          </p:cNvPr>
          <p:cNvSpPr/>
          <p:nvPr userDrawn="1"/>
        </p:nvSpPr>
        <p:spPr>
          <a:xfrm rot="2700000">
            <a:off x="11201885" y="3589852"/>
            <a:ext cx="2045880" cy="2045880"/>
          </a:xfrm>
          <a:prstGeom prst="rect">
            <a:avLst/>
          </a:prstGeom>
          <a:solidFill>
            <a:srgbClr val="00B5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6" name="Picture 5" descr="A picture containing text, comb, measuring stick&#10;&#10;Description automatically generated">
            <a:extLst>
              <a:ext uri="{FF2B5EF4-FFF2-40B4-BE49-F238E27FC236}">
                <a16:creationId xmlns:a16="http://schemas.microsoft.com/office/drawing/2014/main" id="{C921D963-66C8-227D-EA05-DF042C826ED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4466" y="3242101"/>
            <a:ext cx="1842327" cy="1842327"/>
          </a:xfrm>
          <a:prstGeom prst="rect">
            <a:avLst/>
          </a:prstGeom>
        </p:spPr>
      </p:pic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A87A2B65-5249-C451-456A-BE4C4C41150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6275" y="4795399"/>
            <a:ext cx="2276286" cy="2276286"/>
          </a:xfrm>
          <a:prstGeom prst="rect">
            <a:avLst/>
          </a:prstGeom>
        </p:spPr>
      </p:pic>
      <p:pic>
        <p:nvPicPr>
          <p:cNvPr id="9" name="Picture 8" descr="A picture containing text, comb, measuring stick&#10;&#10;Description automatically generated">
            <a:extLst>
              <a:ext uri="{FF2B5EF4-FFF2-40B4-BE49-F238E27FC236}">
                <a16:creationId xmlns:a16="http://schemas.microsoft.com/office/drawing/2014/main" id="{CD854DC6-19AF-AE91-98D1-FC0548EF390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0614" y="-282623"/>
            <a:ext cx="3987339" cy="398733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8373860-427F-4F41-AC19-192313CFCC98}"/>
              </a:ext>
            </a:extLst>
          </p:cNvPr>
          <p:cNvSpPr/>
          <p:nvPr userDrawn="1"/>
        </p:nvSpPr>
        <p:spPr>
          <a:xfrm rot="2700000">
            <a:off x="5489980" y="4252230"/>
            <a:ext cx="562037" cy="562037"/>
          </a:xfrm>
          <a:prstGeom prst="rect">
            <a:avLst/>
          </a:prstGeom>
          <a:solidFill>
            <a:srgbClr val="AFCA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1" name="Picture 10" descr="A picture containing shape&#10;&#10;Description automatically generated">
            <a:extLst>
              <a:ext uri="{FF2B5EF4-FFF2-40B4-BE49-F238E27FC236}">
                <a16:creationId xmlns:a16="http://schemas.microsoft.com/office/drawing/2014/main" id="{E6BE016C-7E2E-62F9-BA7C-EB55726A3F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96979" y="1"/>
            <a:ext cx="2995021" cy="1993106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3CF8DC8F-803C-64D3-5097-19E82AE9DE07}"/>
              </a:ext>
            </a:extLst>
          </p:cNvPr>
          <p:cNvSpPr/>
          <p:nvPr userDrawn="1"/>
        </p:nvSpPr>
        <p:spPr>
          <a:xfrm rot="2700000">
            <a:off x="9846488" y="1404312"/>
            <a:ext cx="345902" cy="345902"/>
          </a:xfrm>
          <a:prstGeom prst="rect">
            <a:avLst/>
          </a:prstGeom>
          <a:solidFill>
            <a:srgbClr val="FF380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698045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93534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black, dark&#10;&#10;Description automatically generated">
            <a:extLst>
              <a:ext uri="{FF2B5EF4-FFF2-40B4-BE49-F238E27FC236}">
                <a16:creationId xmlns:a16="http://schemas.microsoft.com/office/drawing/2014/main" id="{4F040027-6DA8-3B5E-6A2D-91F9CD533E0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3030" y="-1174178"/>
            <a:ext cx="2820099" cy="2820099"/>
          </a:xfrm>
          <a:prstGeom prst="rect">
            <a:avLst/>
          </a:prstGeom>
        </p:spPr>
      </p:pic>
      <p:pic>
        <p:nvPicPr>
          <p:cNvPr id="4" name="Picture 3" descr="A picture containing text, comb, measuring stick&#10;&#10;Description automatically generated">
            <a:extLst>
              <a:ext uri="{FF2B5EF4-FFF2-40B4-BE49-F238E27FC236}">
                <a16:creationId xmlns:a16="http://schemas.microsoft.com/office/drawing/2014/main" id="{6D6106EE-20DB-8722-B84D-EB80F421E36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9666" y="2937301"/>
            <a:ext cx="1842327" cy="1842327"/>
          </a:xfrm>
          <a:prstGeom prst="rect">
            <a:avLst/>
          </a:prstGeom>
        </p:spPr>
      </p:pic>
      <p:pic>
        <p:nvPicPr>
          <p:cNvPr id="5" name="Picture 4" descr="A picture containing text, comb, measuring stick&#10;&#10;Description automatically generated">
            <a:extLst>
              <a:ext uri="{FF2B5EF4-FFF2-40B4-BE49-F238E27FC236}">
                <a16:creationId xmlns:a16="http://schemas.microsoft.com/office/drawing/2014/main" id="{CEB151A7-3477-8300-A097-D7158452746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2066" y="3089701"/>
            <a:ext cx="1842327" cy="184232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FB93945-AD64-4F30-E9C8-531B37D6FD87}"/>
              </a:ext>
            </a:extLst>
          </p:cNvPr>
          <p:cNvSpPr/>
          <p:nvPr userDrawn="1"/>
        </p:nvSpPr>
        <p:spPr>
          <a:xfrm rot="2700000">
            <a:off x="11201885" y="3589852"/>
            <a:ext cx="2045880" cy="2045880"/>
          </a:xfrm>
          <a:prstGeom prst="rect">
            <a:avLst/>
          </a:prstGeom>
          <a:solidFill>
            <a:srgbClr val="00B5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6" name="Picture 5" descr="A picture containing text, comb, measuring stick&#10;&#10;Description automatically generated">
            <a:extLst>
              <a:ext uri="{FF2B5EF4-FFF2-40B4-BE49-F238E27FC236}">
                <a16:creationId xmlns:a16="http://schemas.microsoft.com/office/drawing/2014/main" id="{C921D963-66C8-227D-EA05-DF042C826ED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4466" y="3242101"/>
            <a:ext cx="1842327" cy="1842327"/>
          </a:xfrm>
          <a:prstGeom prst="rect">
            <a:avLst/>
          </a:prstGeom>
        </p:spPr>
      </p:pic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A87A2B65-5249-C451-456A-BE4C4C41150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6275" y="4795399"/>
            <a:ext cx="2276286" cy="2276286"/>
          </a:xfrm>
          <a:prstGeom prst="rect">
            <a:avLst/>
          </a:prstGeom>
        </p:spPr>
      </p:pic>
      <p:pic>
        <p:nvPicPr>
          <p:cNvPr id="2" name="Picture 1" descr="Icon&#10;&#10;Description automatically generated">
            <a:extLst>
              <a:ext uri="{FF2B5EF4-FFF2-40B4-BE49-F238E27FC236}">
                <a16:creationId xmlns:a16="http://schemas.microsoft.com/office/drawing/2014/main" id="{7FA9EA5E-5BC6-708F-ADD3-1EFA9C88135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67832" y="2281465"/>
            <a:ext cx="3394614" cy="3394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1993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black, dark&#10;&#10;Description automatically generated">
            <a:extLst>
              <a:ext uri="{FF2B5EF4-FFF2-40B4-BE49-F238E27FC236}">
                <a16:creationId xmlns:a16="http://schemas.microsoft.com/office/drawing/2014/main" id="{4F040027-6DA8-3B5E-6A2D-91F9CD533E0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3030" y="-1174178"/>
            <a:ext cx="2820099" cy="2820099"/>
          </a:xfrm>
          <a:prstGeom prst="rect">
            <a:avLst/>
          </a:prstGeom>
        </p:spPr>
      </p:pic>
      <p:pic>
        <p:nvPicPr>
          <p:cNvPr id="4" name="Picture 3" descr="A picture containing text, comb, measuring stick&#10;&#10;Description automatically generated">
            <a:extLst>
              <a:ext uri="{FF2B5EF4-FFF2-40B4-BE49-F238E27FC236}">
                <a16:creationId xmlns:a16="http://schemas.microsoft.com/office/drawing/2014/main" id="{6D6106EE-20DB-8722-B84D-EB80F421E36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9666" y="2937301"/>
            <a:ext cx="1842327" cy="1842327"/>
          </a:xfrm>
          <a:prstGeom prst="rect">
            <a:avLst/>
          </a:prstGeom>
        </p:spPr>
      </p:pic>
      <p:pic>
        <p:nvPicPr>
          <p:cNvPr id="5" name="Picture 4" descr="A picture containing text, comb, measuring stick&#10;&#10;Description automatically generated">
            <a:extLst>
              <a:ext uri="{FF2B5EF4-FFF2-40B4-BE49-F238E27FC236}">
                <a16:creationId xmlns:a16="http://schemas.microsoft.com/office/drawing/2014/main" id="{CEB151A7-3477-8300-A097-D7158452746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2066" y="3089701"/>
            <a:ext cx="1842327" cy="1842327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DB6BB3A-4AFA-F5A1-60CA-31272EC10BA2}"/>
              </a:ext>
            </a:extLst>
          </p:cNvPr>
          <p:cNvSpPr/>
          <p:nvPr userDrawn="1"/>
        </p:nvSpPr>
        <p:spPr>
          <a:xfrm rot="2700000">
            <a:off x="9846488" y="1404312"/>
            <a:ext cx="345902" cy="345902"/>
          </a:xfrm>
          <a:prstGeom prst="rect">
            <a:avLst/>
          </a:prstGeom>
          <a:solidFill>
            <a:srgbClr val="FF380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" name="Picture 1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58A5CD9E-0178-8DE1-6B1D-14366F79E5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r="19104"/>
          <a:stretch/>
        </p:blipFill>
        <p:spPr>
          <a:xfrm>
            <a:off x="4578439" y="1"/>
            <a:ext cx="7613561" cy="6858000"/>
          </a:xfrm>
          <a:prstGeom prst="rect">
            <a:avLst/>
          </a:prstGeom>
        </p:spPr>
      </p:pic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A87A2B65-5249-C451-456A-BE4C4C41150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6275" y="4795399"/>
            <a:ext cx="2276286" cy="227628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FB93945-AD64-4F30-E9C8-531B37D6FD87}"/>
              </a:ext>
            </a:extLst>
          </p:cNvPr>
          <p:cNvSpPr/>
          <p:nvPr userDrawn="1"/>
        </p:nvSpPr>
        <p:spPr>
          <a:xfrm rot="2700000">
            <a:off x="11201885" y="3589852"/>
            <a:ext cx="2045880" cy="2045880"/>
          </a:xfrm>
          <a:prstGeom prst="rect">
            <a:avLst/>
          </a:prstGeom>
          <a:solidFill>
            <a:srgbClr val="00B5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6" name="Picture 5" descr="A picture containing text, comb, measuring stick&#10;&#10;Description automatically generated">
            <a:extLst>
              <a:ext uri="{FF2B5EF4-FFF2-40B4-BE49-F238E27FC236}">
                <a16:creationId xmlns:a16="http://schemas.microsoft.com/office/drawing/2014/main" id="{C921D963-66C8-227D-EA05-DF042C826ED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4466" y="3242101"/>
            <a:ext cx="1842327" cy="1842327"/>
          </a:xfrm>
          <a:prstGeom prst="rect">
            <a:avLst/>
          </a:prstGeom>
        </p:spPr>
      </p:pic>
      <p:pic>
        <p:nvPicPr>
          <p:cNvPr id="9" name="Picture 8" descr="A picture containing shape&#10;&#10;Description automatically generated">
            <a:extLst>
              <a:ext uri="{FF2B5EF4-FFF2-40B4-BE49-F238E27FC236}">
                <a16:creationId xmlns:a16="http://schemas.microsoft.com/office/drawing/2014/main" id="{12FFF134-2C79-064A-98FE-37C6E0CB8D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96979" y="1"/>
            <a:ext cx="2995021" cy="1993106"/>
          </a:xfrm>
          <a:prstGeom prst="rect">
            <a:avLst/>
          </a:prstGeom>
        </p:spPr>
      </p:pic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FCD88403-23FA-E49F-2D4E-0D835EA7B63E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67832" y="2281465"/>
            <a:ext cx="3394614" cy="3394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5336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black, dark&#10;&#10;Description automatically generated">
            <a:extLst>
              <a:ext uri="{FF2B5EF4-FFF2-40B4-BE49-F238E27FC236}">
                <a16:creationId xmlns:a16="http://schemas.microsoft.com/office/drawing/2014/main" id="{4F040027-6DA8-3B5E-6A2D-91F9CD533E0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3030" y="-1174178"/>
            <a:ext cx="2820099" cy="2820099"/>
          </a:xfrm>
          <a:prstGeom prst="rect">
            <a:avLst/>
          </a:prstGeom>
        </p:spPr>
      </p:pic>
      <p:pic>
        <p:nvPicPr>
          <p:cNvPr id="4" name="Picture 3" descr="A picture containing text, comb, measuring stick&#10;&#10;Description automatically generated">
            <a:extLst>
              <a:ext uri="{FF2B5EF4-FFF2-40B4-BE49-F238E27FC236}">
                <a16:creationId xmlns:a16="http://schemas.microsoft.com/office/drawing/2014/main" id="{6D6106EE-20DB-8722-B84D-EB80F421E36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9666" y="2937301"/>
            <a:ext cx="1842327" cy="1842327"/>
          </a:xfrm>
          <a:prstGeom prst="rect">
            <a:avLst/>
          </a:prstGeom>
        </p:spPr>
      </p:pic>
      <p:pic>
        <p:nvPicPr>
          <p:cNvPr id="5" name="Picture 4" descr="A picture containing text, comb, measuring stick&#10;&#10;Description automatically generated">
            <a:extLst>
              <a:ext uri="{FF2B5EF4-FFF2-40B4-BE49-F238E27FC236}">
                <a16:creationId xmlns:a16="http://schemas.microsoft.com/office/drawing/2014/main" id="{CEB151A7-3477-8300-A097-D7158452746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2066" y="3089701"/>
            <a:ext cx="1842327" cy="184232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FB93945-AD64-4F30-E9C8-531B37D6FD87}"/>
              </a:ext>
            </a:extLst>
          </p:cNvPr>
          <p:cNvSpPr/>
          <p:nvPr userDrawn="1"/>
        </p:nvSpPr>
        <p:spPr>
          <a:xfrm rot="2700000">
            <a:off x="11201885" y="3589852"/>
            <a:ext cx="2045880" cy="2045880"/>
          </a:xfrm>
          <a:prstGeom prst="rect">
            <a:avLst/>
          </a:prstGeom>
          <a:solidFill>
            <a:srgbClr val="00B5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6" name="Picture 5" descr="A picture containing text, comb, measuring stick&#10;&#10;Description automatically generated">
            <a:extLst>
              <a:ext uri="{FF2B5EF4-FFF2-40B4-BE49-F238E27FC236}">
                <a16:creationId xmlns:a16="http://schemas.microsoft.com/office/drawing/2014/main" id="{C921D963-66C8-227D-EA05-DF042C826ED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4466" y="3242101"/>
            <a:ext cx="1842327" cy="1842327"/>
          </a:xfrm>
          <a:prstGeom prst="rect">
            <a:avLst/>
          </a:prstGeom>
        </p:spPr>
      </p:pic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A87A2B65-5249-C451-456A-BE4C4C41150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6275" y="4795399"/>
            <a:ext cx="2276286" cy="2276286"/>
          </a:xfrm>
          <a:prstGeom prst="rect">
            <a:avLst/>
          </a:prstGeom>
        </p:spPr>
      </p:pic>
      <p:pic>
        <p:nvPicPr>
          <p:cNvPr id="9" name="Picture 8" descr="A picture containing text, comb, measuring stick&#10;&#10;Description automatically generated">
            <a:extLst>
              <a:ext uri="{FF2B5EF4-FFF2-40B4-BE49-F238E27FC236}">
                <a16:creationId xmlns:a16="http://schemas.microsoft.com/office/drawing/2014/main" id="{CD854DC6-19AF-AE91-98D1-FC0548EF390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0614" y="-282623"/>
            <a:ext cx="3987339" cy="398733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8373860-427F-4F41-AC19-192313CFCC98}"/>
              </a:ext>
            </a:extLst>
          </p:cNvPr>
          <p:cNvSpPr/>
          <p:nvPr userDrawn="1"/>
        </p:nvSpPr>
        <p:spPr>
          <a:xfrm rot="2700000">
            <a:off x="5489980" y="4252230"/>
            <a:ext cx="562037" cy="562037"/>
          </a:xfrm>
          <a:prstGeom prst="rect">
            <a:avLst/>
          </a:prstGeom>
          <a:solidFill>
            <a:srgbClr val="AFCA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1" name="Picture 10" descr="A picture containing shape&#10;&#10;Description automatically generated">
            <a:extLst>
              <a:ext uri="{FF2B5EF4-FFF2-40B4-BE49-F238E27FC236}">
                <a16:creationId xmlns:a16="http://schemas.microsoft.com/office/drawing/2014/main" id="{E6BE016C-7E2E-62F9-BA7C-EB55726A3F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96979" y="1"/>
            <a:ext cx="2995021" cy="1993106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3CF8DC8F-803C-64D3-5097-19E82AE9DE07}"/>
              </a:ext>
            </a:extLst>
          </p:cNvPr>
          <p:cNvSpPr/>
          <p:nvPr userDrawn="1"/>
        </p:nvSpPr>
        <p:spPr>
          <a:xfrm rot="2700000">
            <a:off x="9846488" y="1404312"/>
            <a:ext cx="345902" cy="345902"/>
          </a:xfrm>
          <a:prstGeom prst="rect">
            <a:avLst/>
          </a:prstGeom>
          <a:solidFill>
            <a:srgbClr val="FF380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82333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&#10;&#10;Description automatically generated">
            <a:extLst>
              <a:ext uri="{FF2B5EF4-FFF2-40B4-BE49-F238E27FC236}">
                <a16:creationId xmlns:a16="http://schemas.microsoft.com/office/drawing/2014/main" id="{9EFDE3B6-F44B-05CD-C044-E8AB799BD9E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9998" y="218941"/>
            <a:ext cx="6639059" cy="6639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6626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ight Triangle 4">
            <a:extLst>
              <a:ext uri="{FF2B5EF4-FFF2-40B4-BE49-F238E27FC236}">
                <a16:creationId xmlns:a16="http://schemas.microsoft.com/office/drawing/2014/main" id="{F914971F-A89C-F349-8253-2F1BCC9ADB88}"/>
              </a:ext>
            </a:extLst>
          </p:cNvPr>
          <p:cNvSpPr/>
          <p:nvPr userDrawn="1"/>
        </p:nvSpPr>
        <p:spPr>
          <a:xfrm rot="5400000" flipV="1">
            <a:off x="10965712" y="-187843"/>
            <a:ext cx="1063256" cy="1417675"/>
          </a:xfrm>
          <a:prstGeom prst="rt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tIns="0" rIns="36000" bIns="108000" rtlCol="0" anchor="ctr"/>
          <a:lstStyle/>
          <a:p>
            <a:pPr algn="ctr"/>
            <a:fld id="{8366030A-F181-4E66-BB4B-88C943F032FC}" type="slidenum">
              <a:rPr lang="en-GB" sz="1400"/>
              <a:pPr algn="ctr"/>
              <a:t>‹#›</a:t>
            </a:fld>
            <a:endParaRPr lang="en-US" sz="1400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EA44ABB-8A0D-1D4B-BB7E-7AA4E55CEC65}"/>
              </a:ext>
            </a:extLst>
          </p:cNvPr>
          <p:cNvCxnSpPr>
            <a:cxnSpLocks/>
          </p:cNvCxnSpPr>
          <p:nvPr userDrawn="1"/>
        </p:nvCxnSpPr>
        <p:spPr>
          <a:xfrm>
            <a:off x="0" y="1589604"/>
            <a:ext cx="5039784" cy="0"/>
          </a:xfrm>
          <a:prstGeom prst="line">
            <a:avLst/>
          </a:prstGeom>
          <a:ln w="12700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4C81A3CF-9EF7-D04E-BECA-8D41D5D492A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598" y="425302"/>
            <a:ext cx="8703735" cy="87186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>
            <a:normAutofit/>
          </a:bodyPr>
          <a:lstStyle>
            <a:lvl1pPr marL="0" indent="0">
              <a:lnSpc>
                <a:spcPts val="3800"/>
              </a:lnSpc>
              <a:spcBef>
                <a:spcPts val="0"/>
              </a:spcBef>
              <a:buNone/>
              <a:defRPr sz="3000" b="1">
                <a:solidFill>
                  <a:srgbClr val="00B5BE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Title goes here</a:t>
            </a:r>
          </a:p>
          <a:p>
            <a:pPr lvl="0"/>
            <a:r>
              <a:rPr lang="en-GB" dirty="0"/>
              <a:t>over 2 lines if needed</a:t>
            </a:r>
            <a:endParaRPr lang="en-US" dirty="0"/>
          </a:p>
        </p:txBody>
      </p:sp>
      <p:sp>
        <p:nvSpPr>
          <p:cNvPr id="8" name="Text Placeholder 21">
            <a:extLst>
              <a:ext uri="{FF2B5EF4-FFF2-40B4-BE49-F238E27FC236}">
                <a16:creationId xmlns:a16="http://schemas.microsoft.com/office/drawing/2014/main" id="{180FE7D0-FB78-F545-B10A-8AF3C40F5A0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1243" y="2095819"/>
            <a:ext cx="6809372" cy="3239713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00B5BE"/>
              </a:buClr>
              <a:buSzPct val="150000"/>
              <a:buFont typeface="Wingdings" pitchFamily="2" charset="2"/>
              <a:buChar char="§"/>
              <a:defRPr sz="1600">
                <a:solidFill>
                  <a:srgbClr val="595959"/>
                </a:solidFill>
              </a:defRPr>
            </a:lvl1pPr>
            <a:lvl2pPr marL="742950" indent="-285750">
              <a:buClr>
                <a:srgbClr val="00B5BE"/>
              </a:buClr>
              <a:buSzPct val="150000"/>
              <a:buFont typeface="Wingdings" pitchFamily="2" charset="2"/>
              <a:buChar char="§"/>
              <a:defRPr sz="1600">
                <a:solidFill>
                  <a:srgbClr val="595959"/>
                </a:solidFill>
              </a:defRPr>
            </a:lvl2pPr>
            <a:lvl3pPr marL="1143000" indent="-228600">
              <a:buClr>
                <a:srgbClr val="00B5BE"/>
              </a:buClr>
              <a:buSzPct val="100000"/>
              <a:buFont typeface="Wingdings" pitchFamily="2" charset="2"/>
              <a:buChar char="§"/>
              <a:defRPr sz="1200">
                <a:solidFill>
                  <a:srgbClr val="595959"/>
                </a:solidFill>
              </a:defRPr>
            </a:lvl3pPr>
            <a:lvl4pPr marL="1600200" indent="-228600">
              <a:buClr>
                <a:srgbClr val="00B5BE"/>
              </a:buClr>
              <a:buSzPct val="100000"/>
              <a:buFont typeface="Wingdings" pitchFamily="2" charset="2"/>
              <a:buChar char="§"/>
              <a:defRPr sz="1200">
                <a:solidFill>
                  <a:srgbClr val="595959"/>
                </a:solidFill>
              </a:defRPr>
            </a:lvl4pPr>
            <a:lvl5pPr marL="2057400" indent="-228600">
              <a:buClr>
                <a:srgbClr val="00B5BE"/>
              </a:buClr>
              <a:buSzPct val="100000"/>
              <a:buFont typeface="Wingdings" pitchFamily="2" charset="2"/>
              <a:buChar char="§"/>
              <a:defRPr sz="1200">
                <a:solidFill>
                  <a:srgbClr val="595959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E4F23E3-7171-4F25-B3DE-7DAFD58D4210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433918" y="6011863"/>
            <a:ext cx="3566583" cy="169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course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10151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pos="3379">
          <p15:clr>
            <a:srgbClr val="FBAE40"/>
          </p15:clr>
        </p15:guide>
        <p15:guide id="3" pos="4400">
          <p15:clr>
            <a:srgbClr val="FBAE40"/>
          </p15:clr>
        </p15:guide>
        <p15:guide id="4" pos="5420">
          <p15:clr>
            <a:srgbClr val="FBAE40"/>
          </p15:clr>
        </p15:guide>
        <p15:guide id="5" pos="2381">
          <p15:clr>
            <a:srgbClr val="FBAE40"/>
          </p15:clr>
        </p15:guide>
        <p15:guide id="6" pos="1360">
          <p15:clr>
            <a:srgbClr val="FBAE40"/>
          </p15:clr>
        </p15:guide>
        <p15:guide id="7" pos="340">
          <p15:clr>
            <a:srgbClr val="FBAE40"/>
          </p15:clr>
        </p15:guide>
        <p15:guide id="8" orient="horz" pos="346">
          <p15:clr>
            <a:srgbClr val="FBAE40"/>
          </p15:clr>
        </p15:guide>
        <p15:guide id="10" orient="horz" pos="1094">
          <p15:clr>
            <a:srgbClr val="FBAE40"/>
          </p15:clr>
        </p15:guide>
        <p15:guide id="11" orient="horz" pos="1366">
          <p15:clr>
            <a:srgbClr val="FBAE40"/>
          </p15:clr>
        </p15:guide>
        <p15:guide id="12" orient="horz" pos="2387">
          <p15:clr>
            <a:srgbClr val="FBAE40"/>
          </p15:clr>
        </p15:guide>
        <p15:guide id="13" orient="horz" pos="3407">
          <p15:clr>
            <a:srgbClr val="FBAE40"/>
          </p15:clr>
        </p15:guide>
        <p15:guide id="14" orient="horz" pos="3748">
          <p15:clr>
            <a:srgbClr val="FBAE40"/>
          </p15:clr>
        </p15:guide>
        <p15:guide id="15" orient="horz" pos="402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969DB54-9D56-8346-BB72-ED16921F7EA5}"/>
              </a:ext>
            </a:extLst>
          </p:cNvPr>
          <p:cNvPicPr>
            <a:picLocks/>
          </p:cNvPicPr>
          <p:nvPr/>
        </p:nvPicPr>
        <p:blipFill>
          <a:blip r:embed="rId2"/>
          <a:srcRect/>
          <a:stretch/>
        </p:blipFill>
        <p:spPr>
          <a:xfrm>
            <a:off x="-9720" y="-7163"/>
            <a:ext cx="12211200" cy="6878400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3884C8-3BC2-F540-A51C-12C905F2752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75733" y="1326029"/>
            <a:ext cx="4478181" cy="126576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4533"/>
              </a:lnSpc>
              <a:buNone/>
              <a:defRPr sz="4000" b="1" i="0">
                <a:latin typeface="+mj-lt"/>
              </a:defRPr>
            </a:lvl1pPr>
            <a:lvl2pPr marL="671945" indent="0">
              <a:buNone/>
              <a:defRPr/>
            </a:lvl2pPr>
            <a:lvl3pPr marL="1343890" indent="0">
              <a:buNone/>
              <a:defRPr/>
            </a:lvl3pPr>
            <a:lvl4pPr marL="2015835" indent="0">
              <a:buNone/>
              <a:defRPr/>
            </a:lvl4pPr>
            <a:lvl5pPr marL="2687781" indent="0">
              <a:buNone/>
              <a:defRPr/>
            </a:lvl5pPr>
          </a:lstStyle>
          <a:p>
            <a:pPr lvl="0"/>
            <a:r>
              <a:rPr lang="en-GB" dirty="0"/>
              <a:t>Edit sub section title 30pt</a:t>
            </a:r>
            <a:endParaRPr lang="en-US" dirty="0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2F696182-1E40-F440-A663-27270C3AB9E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5733" y="367051"/>
            <a:ext cx="5794175" cy="151934"/>
          </a:xfrm>
          <a:prstGeom prst="rect">
            <a:avLst/>
          </a:prstGeom>
        </p:spPr>
        <p:txBody>
          <a:bodyPr lIns="0" tIns="0" rIns="0" bIns="0"/>
          <a:lstStyle>
            <a:lvl1pPr>
              <a:buNone/>
              <a:defRPr sz="1050" b="0" spc="133" baseline="0">
                <a:solidFill>
                  <a:schemeClr val="tx1"/>
                </a:solidFill>
                <a:latin typeface="+mn-lt"/>
              </a:defRPr>
            </a:lvl1pPr>
            <a:lvl2pPr>
              <a:buNone/>
              <a:defRPr sz="3467"/>
            </a:lvl2pPr>
            <a:lvl3pPr>
              <a:buNone/>
              <a:defRPr sz="3467"/>
            </a:lvl3pPr>
            <a:lvl4pPr>
              <a:buNone/>
              <a:defRPr sz="3467"/>
            </a:lvl4pPr>
            <a:lvl5pPr>
              <a:buNone/>
              <a:defRPr sz="3467"/>
            </a:lvl5pPr>
          </a:lstStyle>
          <a:p>
            <a:pPr lvl="0"/>
            <a:r>
              <a:rPr lang="en-GB" dirty="0"/>
              <a:t>SECTION TITLE 10.5pt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47733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theme" Target="../theme/theme10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7.pn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17" Type="http://schemas.openxmlformats.org/officeDocument/2006/relationships/image" Target="../media/image20.png"/><Relationship Id="rId2" Type="http://schemas.openxmlformats.org/officeDocument/2006/relationships/slideLayout" Target="../slideLayouts/slideLayout23.xml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5" Type="http://schemas.openxmlformats.org/officeDocument/2006/relationships/image" Target="../media/image18.emf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4.png"/><Relationship Id="rId7" Type="http://schemas.openxmlformats.org/officeDocument/2006/relationships/image" Target="../media/image27.svg"/><Relationship Id="rId2" Type="http://schemas.openxmlformats.org/officeDocument/2006/relationships/theme" Target="../theme/theme12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6.png"/><Relationship Id="rId5" Type="http://schemas.openxmlformats.org/officeDocument/2006/relationships/slide" Target="../slides/slide6.xml"/><Relationship Id="rId4" Type="http://schemas.openxmlformats.org/officeDocument/2006/relationships/image" Target="../media/image25.sv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6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5" Type="http://schemas.openxmlformats.org/officeDocument/2006/relationships/slideLayout" Target="../slideLayouts/slideLayout8.xml"/><Relationship Id="rId4" Type="http://schemas.openxmlformats.org/officeDocument/2006/relationships/slideLayout" Target="../slideLayouts/slideLayout7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3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3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4.png"/><Relationship Id="rId5" Type="http://schemas.openxmlformats.org/officeDocument/2006/relationships/image" Target="../media/image4.png"/><Relationship Id="rId4" Type="http://schemas.openxmlformats.org/officeDocument/2006/relationships/image" Target="../media/image13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.png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.png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theme" Target="../theme/theme9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7.pn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3377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5" r:id="rId2"/>
    <p:sldLayoutId id="2147483657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shape&#10;&#10;Description automatically generated">
            <a:extLst>
              <a:ext uri="{FF2B5EF4-FFF2-40B4-BE49-F238E27FC236}">
                <a16:creationId xmlns:a16="http://schemas.microsoft.com/office/drawing/2014/main" id="{072A92BC-084A-4331-843F-3FFA737BA8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96979" y="1"/>
            <a:ext cx="2995021" cy="199310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F609829-6C22-43B9-4C98-2D74FB42B4BA}"/>
              </a:ext>
            </a:extLst>
          </p:cNvPr>
          <p:cNvSpPr/>
          <p:nvPr userDrawn="1"/>
        </p:nvSpPr>
        <p:spPr>
          <a:xfrm rot="2700000">
            <a:off x="9846488" y="1404312"/>
            <a:ext cx="345902" cy="345902"/>
          </a:xfrm>
          <a:prstGeom prst="rect">
            <a:avLst/>
          </a:prstGeom>
          <a:solidFill>
            <a:srgbClr val="FF380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Arial" panose="020B0604020202020204" pitchFamily="34" charset="0"/>
            </a:endParaRPr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B356D5B1-8A7C-8D8D-5694-4F9895AEF20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6275" y="4795399"/>
            <a:ext cx="2276286" cy="2276286"/>
          </a:xfrm>
          <a:prstGeom prst="rect">
            <a:avLst/>
          </a:prstGeom>
        </p:spPr>
      </p:pic>
      <p:pic>
        <p:nvPicPr>
          <p:cNvPr id="3" name="Picture 2" descr="A group of people sitting in a library&#10;&#10;Description automatically generated">
            <a:extLst>
              <a:ext uri="{FF2B5EF4-FFF2-40B4-BE49-F238E27FC236}">
                <a16:creationId xmlns:a16="http://schemas.microsoft.com/office/drawing/2014/main" id="{83E76775-4B7B-5E50-DDF7-320BB9B695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-1"/>
            <a:ext cx="11887198" cy="685799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6063005-23F3-49A8-BDDB-DA88DD0D9954}"/>
              </a:ext>
            </a:extLst>
          </p:cNvPr>
          <p:cNvSpPr/>
          <p:nvPr userDrawn="1"/>
        </p:nvSpPr>
        <p:spPr>
          <a:xfrm>
            <a:off x="4858246" y="0"/>
            <a:ext cx="7333753" cy="6858000"/>
          </a:xfrm>
          <a:prstGeom prst="rect">
            <a:avLst/>
          </a:prstGeom>
          <a:solidFill>
            <a:srgbClr val="AFCA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537CAB5-0E43-8FE5-6213-EB4A77C2B8DA}"/>
              </a:ext>
            </a:extLst>
          </p:cNvPr>
          <p:cNvSpPr/>
          <p:nvPr userDrawn="1"/>
        </p:nvSpPr>
        <p:spPr>
          <a:xfrm rot="2700000">
            <a:off x="11201885" y="3589852"/>
            <a:ext cx="2045880" cy="2045880"/>
          </a:xfrm>
          <a:prstGeom prst="rect">
            <a:avLst/>
          </a:prstGeom>
          <a:solidFill>
            <a:srgbClr val="00B5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Arial" panose="020B0604020202020204" pitchFamily="34" charset="0"/>
            </a:endParaRPr>
          </a:p>
        </p:txBody>
      </p:sp>
      <p:pic>
        <p:nvPicPr>
          <p:cNvPr id="4" name="Picture 3" descr="A picture containing black, dark&#10;&#10;Description automatically generated">
            <a:extLst>
              <a:ext uri="{FF2B5EF4-FFF2-40B4-BE49-F238E27FC236}">
                <a16:creationId xmlns:a16="http://schemas.microsoft.com/office/drawing/2014/main" id="{4917C091-A39F-C8E2-FAEB-024A93AADDC9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3030" y="-1174178"/>
            <a:ext cx="2820099" cy="2820099"/>
          </a:xfrm>
          <a:prstGeom prst="rect">
            <a:avLst/>
          </a:prstGeom>
        </p:spPr>
      </p:pic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DD6B45D3-C2DC-6F67-D8F8-C1450245EE1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8675" y="4947799"/>
            <a:ext cx="2276286" cy="227628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96049E3-BEC0-7557-53B4-CE0D3E22B6B5}"/>
              </a:ext>
            </a:extLst>
          </p:cNvPr>
          <p:cNvSpPr/>
          <p:nvPr userDrawn="1"/>
        </p:nvSpPr>
        <p:spPr>
          <a:xfrm rot="2700000">
            <a:off x="9998888" y="1556712"/>
            <a:ext cx="345902" cy="345902"/>
          </a:xfrm>
          <a:prstGeom prst="rect">
            <a:avLst/>
          </a:prstGeom>
          <a:solidFill>
            <a:srgbClr val="FF380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Arial" panose="020B0604020202020204" pitchFamily="34" charset="0"/>
            </a:endParaRPr>
          </a:p>
        </p:txBody>
      </p:sp>
      <p:pic>
        <p:nvPicPr>
          <p:cNvPr id="11" name="Picture 10" descr="A picture containing shape&#10;&#10;Description automatically generated">
            <a:extLst>
              <a:ext uri="{FF2B5EF4-FFF2-40B4-BE49-F238E27FC236}">
                <a16:creationId xmlns:a16="http://schemas.microsoft.com/office/drawing/2014/main" id="{0B5C107F-ABF3-820C-0E3B-3CC0F8D5A8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96977" y="1"/>
            <a:ext cx="2995021" cy="1993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932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70">
          <p15:clr>
            <a:srgbClr val="F26B43"/>
          </p15:clr>
        </p15:guide>
        <p15:guide id="2" pos="7287">
          <p15:clr>
            <a:srgbClr val="F26B43"/>
          </p15:clr>
        </p15:guide>
        <p15:guide id="3" orient="horz" pos="288">
          <p15:clr>
            <a:srgbClr val="F26B43"/>
          </p15:clr>
        </p15:guide>
        <p15:guide id="4" orient="horz" pos="3929">
          <p15:clr>
            <a:srgbClr val="F26B43"/>
          </p15:clr>
        </p15:guide>
        <p15:guide id="5" orient="horz" pos="763">
          <p15:clr>
            <a:srgbClr val="F26B43"/>
          </p15:clr>
        </p15:guide>
        <p15:guide id="6" orient="horz" pos="608">
          <p15:clr>
            <a:srgbClr val="F26B43"/>
          </p15:clr>
        </p15:guide>
        <p15:guide id="7" pos="672">
          <p15:clr>
            <a:srgbClr val="F26B43"/>
          </p15:clr>
        </p15:guide>
        <p15:guide id="8" pos="2661">
          <p15:clr>
            <a:srgbClr val="F26B43"/>
          </p15:clr>
        </p15:guide>
        <p15:guide id="9" pos="5133">
          <p15:clr>
            <a:srgbClr val="F26B43"/>
          </p15:clr>
        </p15:guide>
        <p15:guide id="10" pos="5337">
          <p15:clr>
            <a:srgbClr val="F26B43"/>
          </p15:clr>
        </p15:guide>
        <p15:guide id="11" pos="2865">
          <p15:clr>
            <a:srgbClr val="F26B43"/>
          </p15:clr>
        </p15:guide>
        <p15:guide id="12" pos="3929">
          <p15:clr>
            <a:srgbClr val="F26B43"/>
          </p15:clr>
        </p15:guide>
        <p15:guide id="13" orient="horz" pos="992">
          <p15:clr>
            <a:srgbClr val="F26B43"/>
          </p15:clr>
        </p15:guide>
        <p15:guide id="15" pos="4112">
          <p15:clr>
            <a:srgbClr val="F26B43"/>
          </p15:clr>
        </p15:guide>
      </p15:sldGuideLst>
    </p:ext>
  </p:extLst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Picture 66">
            <a:extLst>
              <a:ext uri="{FF2B5EF4-FFF2-40B4-BE49-F238E27FC236}">
                <a16:creationId xmlns:a16="http://schemas.microsoft.com/office/drawing/2014/main" id="{71DE7E7F-D46B-DC4A-A6ED-804D5F879A8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0" y="6179589"/>
            <a:ext cx="12192000" cy="704851"/>
          </a:xfrm>
          <a:prstGeom prst="rect">
            <a:avLst/>
          </a:prstGeom>
        </p:spPr>
      </p:pic>
      <p:pic>
        <p:nvPicPr>
          <p:cNvPr id="61" name="Picture 60" descr="A picture containing shape&#10;&#10;Description automatically generated">
            <a:extLst>
              <a:ext uri="{FF2B5EF4-FFF2-40B4-BE49-F238E27FC236}">
                <a16:creationId xmlns:a16="http://schemas.microsoft.com/office/drawing/2014/main" id="{E2F976E0-51F0-A949-A503-C4728483009E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56978" y="6190958"/>
            <a:ext cx="2465335" cy="676628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CA30B36C-F36E-8A43-99B3-492683284673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625" y="6439189"/>
            <a:ext cx="1776000" cy="188899"/>
          </a:xfrm>
          <a:prstGeom prst="rect">
            <a:avLst/>
          </a:prstGeom>
        </p:spPr>
      </p:pic>
      <p:sp>
        <p:nvSpPr>
          <p:cNvPr id="63" name="Text Placeholder 2">
            <a:extLst>
              <a:ext uri="{FF2B5EF4-FFF2-40B4-BE49-F238E27FC236}">
                <a16:creationId xmlns:a16="http://schemas.microsoft.com/office/drawing/2014/main" id="{AEE5A72F-3CA8-D54A-91E2-FE217F9F694E}"/>
              </a:ext>
            </a:extLst>
          </p:cNvPr>
          <p:cNvSpPr txBox="1">
            <a:spLocks/>
          </p:cNvSpPr>
          <p:nvPr/>
        </p:nvSpPr>
        <p:spPr>
          <a:xfrm>
            <a:off x="11396927" y="6410358"/>
            <a:ext cx="435541" cy="229061"/>
          </a:xfrm>
          <a:prstGeom prst="rect">
            <a:avLst/>
          </a:prstGeom>
        </p:spPr>
        <p:txBody>
          <a:bodyPr wrap="square" lIns="0" tIns="0" rIns="0" bIns="0"/>
          <a:lstStyle>
            <a:lvl1pPr marL="171450" indent="-171450" algn="l" defTabSz="685800" rtl="0" eaLnBrk="1" latinLnBrk="0" hangingPunct="1">
              <a:lnSpc>
                <a:spcPts val="1300"/>
              </a:lnSpc>
              <a:spcBef>
                <a:spcPts val="0"/>
              </a:spcBef>
              <a:spcAft>
                <a:spcPts val="1000"/>
              </a:spcAft>
              <a:buClr>
                <a:srgbClr val="01B5BE"/>
              </a:buClr>
              <a:buSzPct val="110000"/>
              <a:buFont typeface="Wingdings" pitchFamily="2" charset="2"/>
              <a:buChar char="§"/>
              <a:defRPr sz="9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3971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595959"/>
                </a:solidFill>
                <a:latin typeface="Swiss721 Lt BT" panose="020B0904030502020204" pitchFamily="34" charset="0"/>
                <a:ea typeface="+mn-ea"/>
                <a:cs typeface="+mn-cs"/>
              </a:defRPr>
            </a:lvl2pPr>
            <a:lvl3pPr marL="1007943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595959"/>
                </a:solidFill>
                <a:latin typeface="Swiss721 Lt BT" panose="020B0904030502020204" pitchFamily="34" charset="0"/>
                <a:ea typeface="+mn-ea"/>
                <a:cs typeface="+mn-cs"/>
              </a:defRPr>
            </a:lvl3pPr>
            <a:lvl4pPr marL="1511914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595959"/>
                </a:solidFill>
                <a:latin typeface="Swiss721 Lt BT" panose="020B0904030502020204" pitchFamily="34" charset="0"/>
                <a:ea typeface="+mn-ea"/>
                <a:cs typeface="+mn-cs"/>
              </a:defRPr>
            </a:lvl4pPr>
            <a:lvl5pPr marL="2015886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595959"/>
                </a:solidFill>
                <a:latin typeface="Swiss721 Lt BT" panose="020B090403050202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fld id="{1836870E-A4F7-3048-A2B6-8D9469215468}" type="slidenum">
              <a:rPr lang="en-GB" sz="1467" smtClean="0"/>
              <a:pPr marL="0" indent="0" algn="ctr">
                <a:buNone/>
              </a:pPr>
              <a:t>‹#›</a:t>
            </a:fld>
            <a:endParaRPr lang="en-GB" sz="1467" dirty="0"/>
          </a:p>
        </p:txBody>
      </p: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569C278F-448B-9A49-B624-E9714CA63EA2}"/>
              </a:ext>
            </a:extLst>
          </p:cNvPr>
          <p:cNvCxnSpPr>
            <a:cxnSpLocks/>
          </p:cNvCxnSpPr>
          <p:nvPr/>
        </p:nvCxnSpPr>
        <p:spPr>
          <a:xfrm>
            <a:off x="11116340" y="6358241"/>
            <a:ext cx="0" cy="323735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48415FC0-500F-4391-9C3A-E50727FD162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0" y="6179589"/>
            <a:ext cx="12192000" cy="704851"/>
          </a:xfrm>
          <a:prstGeom prst="rect">
            <a:avLst/>
          </a:prstGeom>
        </p:spPr>
      </p:pic>
      <p:pic>
        <p:nvPicPr>
          <p:cNvPr id="8" name="Picture 7" descr="A picture containing shape&#10;&#10;Description automatically generated">
            <a:extLst>
              <a:ext uri="{FF2B5EF4-FFF2-40B4-BE49-F238E27FC236}">
                <a16:creationId xmlns:a16="http://schemas.microsoft.com/office/drawing/2014/main" id="{861F5F86-533D-4388-A0DF-76E06E554DB5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56978" y="6190958"/>
            <a:ext cx="2465335" cy="67662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7A1D42B-9BA4-4224-B60C-618C434FCF07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625" y="6439189"/>
            <a:ext cx="1776000" cy="188899"/>
          </a:xfrm>
          <a:prstGeom prst="rect">
            <a:avLst/>
          </a:prstGeom>
        </p:spPr>
      </p:pic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0B41DF94-C3CF-47BE-BCBF-0C59B43849CE}"/>
              </a:ext>
            </a:extLst>
          </p:cNvPr>
          <p:cNvSpPr txBox="1">
            <a:spLocks/>
          </p:cNvSpPr>
          <p:nvPr/>
        </p:nvSpPr>
        <p:spPr>
          <a:xfrm>
            <a:off x="11396927" y="6410358"/>
            <a:ext cx="435541" cy="229061"/>
          </a:xfrm>
          <a:prstGeom prst="rect">
            <a:avLst/>
          </a:prstGeom>
        </p:spPr>
        <p:txBody>
          <a:bodyPr wrap="square" lIns="0" tIns="0" rIns="0" bIns="0"/>
          <a:lstStyle>
            <a:lvl1pPr marL="171450" indent="-171450" algn="l" defTabSz="685800" rtl="0" eaLnBrk="1" latinLnBrk="0" hangingPunct="1">
              <a:lnSpc>
                <a:spcPts val="1300"/>
              </a:lnSpc>
              <a:spcBef>
                <a:spcPts val="0"/>
              </a:spcBef>
              <a:spcAft>
                <a:spcPts val="1000"/>
              </a:spcAft>
              <a:buClr>
                <a:srgbClr val="01B5BE"/>
              </a:buClr>
              <a:buSzPct val="110000"/>
              <a:buFont typeface="Wingdings" pitchFamily="2" charset="2"/>
              <a:buChar char="§"/>
              <a:defRPr sz="9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3971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595959"/>
                </a:solidFill>
                <a:latin typeface="Swiss721 Lt BT" panose="020B0904030502020204" pitchFamily="34" charset="0"/>
                <a:ea typeface="+mn-ea"/>
                <a:cs typeface="+mn-cs"/>
              </a:defRPr>
            </a:lvl2pPr>
            <a:lvl3pPr marL="1007943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595959"/>
                </a:solidFill>
                <a:latin typeface="Swiss721 Lt BT" panose="020B0904030502020204" pitchFamily="34" charset="0"/>
                <a:ea typeface="+mn-ea"/>
                <a:cs typeface="+mn-cs"/>
              </a:defRPr>
            </a:lvl3pPr>
            <a:lvl4pPr marL="1511914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595959"/>
                </a:solidFill>
                <a:latin typeface="Swiss721 Lt BT" panose="020B0904030502020204" pitchFamily="34" charset="0"/>
                <a:ea typeface="+mn-ea"/>
                <a:cs typeface="+mn-cs"/>
              </a:defRPr>
            </a:lvl4pPr>
            <a:lvl5pPr marL="2015886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595959"/>
                </a:solidFill>
                <a:latin typeface="Swiss721 Lt BT" panose="020B090403050202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fld id="{1836870E-A4F7-3048-A2B6-8D9469215468}" type="slidenum">
              <a:rPr lang="en-GB" sz="1467" smtClean="0"/>
              <a:pPr marL="0" indent="0" algn="ctr">
                <a:buNone/>
              </a:pPr>
              <a:t>‹#›</a:t>
            </a:fld>
            <a:endParaRPr lang="en-GB" sz="1467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E628A23-1A6A-4E5C-9CA3-FE984687F12F}"/>
              </a:ext>
            </a:extLst>
          </p:cNvPr>
          <p:cNvCxnSpPr>
            <a:cxnSpLocks/>
          </p:cNvCxnSpPr>
          <p:nvPr/>
        </p:nvCxnSpPr>
        <p:spPr>
          <a:xfrm>
            <a:off x="11116340" y="6358241"/>
            <a:ext cx="0" cy="323735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A picture containing shape&#10;&#10;Description automatically generated">
            <a:extLst>
              <a:ext uri="{FF2B5EF4-FFF2-40B4-BE49-F238E27FC236}">
                <a16:creationId xmlns:a16="http://schemas.microsoft.com/office/drawing/2014/main" id="{A81315A2-52BD-46DF-FD34-9CF2E4C881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96979" y="1"/>
            <a:ext cx="2995021" cy="1993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870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  <p:sldLayoutId id="2147483767" r:id="rId12"/>
    <p:sldLayoutId id="2147483768" r:id="rId13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3" orient="horz" pos="645">
          <p15:clr>
            <a:srgbClr val="F26B43"/>
          </p15:clr>
        </p15:guide>
        <p15:guide id="15" pos="363">
          <p15:clr>
            <a:srgbClr val="F26B43"/>
          </p15:clr>
        </p15:guide>
        <p15:guide id="16" pos="7317">
          <p15:clr>
            <a:srgbClr val="F26B43"/>
          </p15:clr>
        </p15:guide>
        <p15:guide id="17" orient="horz" pos="299">
          <p15:clr>
            <a:srgbClr val="F26B43"/>
          </p15:clr>
        </p15:guide>
        <p15:guide id="19" orient="horz" pos="647">
          <p15:clr>
            <a:srgbClr val="F26B43"/>
          </p15:clr>
        </p15:guide>
        <p15:guide id="20" orient="horz" pos="1116">
          <p15:clr>
            <a:srgbClr val="F26B43"/>
          </p15:clr>
        </p15:guide>
        <p15:guide id="21" pos="2545">
          <p15:clr>
            <a:srgbClr val="F26B43"/>
          </p15:clr>
        </p15:guide>
        <p15:guide id="22" pos="2740">
          <p15:clr>
            <a:srgbClr val="F26B43"/>
          </p15:clr>
        </p15:guide>
        <p15:guide id="23" pos="4928">
          <p15:clr>
            <a:srgbClr val="F26B43"/>
          </p15:clr>
        </p15:guide>
        <p15:guide id="24" pos="5133">
          <p15:clr>
            <a:srgbClr val="F26B43"/>
          </p15:clr>
        </p15:guide>
        <p15:guide id="25" pos="3741">
          <p15:clr>
            <a:srgbClr val="F26B43"/>
          </p15:clr>
        </p15:guide>
        <p15:guide id="26" pos="3929">
          <p15:clr>
            <a:srgbClr val="F26B43"/>
          </p15:clr>
        </p15:guide>
        <p15:guide id="27" orient="horz" pos="860">
          <p15:clr>
            <a:srgbClr val="F26B43"/>
          </p15:clr>
        </p15:guide>
        <p15:guide id="28" orient="horz" pos="3703">
          <p15:clr>
            <a:srgbClr val="F26B43"/>
          </p15:clr>
        </p15:guide>
      </p15:sldGuideLst>
    </p:ext>
  </p:extLst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raphic 22" descr="Caret Up with solid fill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2A6DDA11-3A44-4A34-919D-D7FDD9BF10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6200000">
            <a:off x="153181" y="275884"/>
            <a:ext cx="371012" cy="371012"/>
          </a:xfrm>
          <a:prstGeom prst="rect">
            <a:avLst/>
          </a:prstGeom>
        </p:spPr>
      </p:pic>
      <p:pic>
        <p:nvPicPr>
          <p:cNvPr id="24" name="Graphic 23" descr="Caret Up with solid fill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7A0B532-EA8A-4B60-93FB-1FFD887AAA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5400000">
            <a:off x="664294" y="275886"/>
            <a:ext cx="371014" cy="371018"/>
          </a:xfrm>
          <a:prstGeom prst="rect">
            <a:avLst/>
          </a:prstGeom>
        </p:spPr>
      </p:pic>
      <p:pic>
        <p:nvPicPr>
          <p:cNvPr id="25" name="Graphic 24">
            <a:hlinkClick r:id="rId5" action="ppaction://hlinksldjump"/>
            <a:extLst>
              <a:ext uri="{FF2B5EF4-FFF2-40B4-BE49-F238E27FC236}">
                <a16:creationId xmlns:a16="http://schemas.microsoft.com/office/drawing/2014/main" id="{AB027A85-1D2D-453A-8084-F41971950D0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-352" r="86561"/>
          <a:stretch/>
        </p:blipFill>
        <p:spPr>
          <a:xfrm>
            <a:off x="446566" y="320430"/>
            <a:ext cx="289110" cy="277950"/>
          </a:xfrm>
          <a:prstGeom prst="rect">
            <a:avLst/>
          </a:prstGeom>
        </p:spPr>
      </p:pic>
      <p:sp>
        <p:nvSpPr>
          <p:cNvPr id="26" name="Text Placeholder 5">
            <a:extLst>
              <a:ext uri="{FF2B5EF4-FFF2-40B4-BE49-F238E27FC236}">
                <a16:creationId xmlns:a16="http://schemas.microsoft.com/office/drawing/2014/main" id="{C64614A1-89BD-4DA4-87F1-1B69D18D4BED}"/>
              </a:ext>
            </a:extLst>
          </p:cNvPr>
          <p:cNvSpPr txBox="1">
            <a:spLocks/>
          </p:cNvSpPr>
          <p:nvPr/>
        </p:nvSpPr>
        <p:spPr>
          <a:xfrm>
            <a:off x="1568953" y="413301"/>
            <a:ext cx="2471235" cy="16362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0" kern="1200" spc="133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46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46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46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46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50"/>
              <a:t>AZTEC ASPIRE PROGRAMME</a:t>
            </a:r>
          </a:p>
        </p:txBody>
      </p:sp>
      <p:pic>
        <p:nvPicPr>
          <p:cNvPr id="10" name="Picture 9" descr="A picture containing shape&#10;&#10;Description automatically generated">
            <a:extLst>
              <a:ext uri="{FF2B5EF4-FFF2-40B4-BE49-F238E27FC236}">
                <a16:creationId xmlns:a16="http://schemas.microsoft.com/office/drawing/2014/main" id="{DD1E6004-6147-4E7A-883D-39F2D2DFEC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96979" y="1"/>
            <a:ext cx="2995021" cy="199310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064A3DC-1673-48C5-A99F-06E7D9F5A935}"/>
              </a:ext>
            </a:extLst>
          </p:cNvPr>
          <p:cNvSpPr txBox="1"/>
          <p:nvPr userDrawn="1"/>
        </p:nvSpPr>
        <p:spPr>
          <a:xfrm>
            <a:off x="1070484" y="384917"/>
            <a:ext cx="454783" cy="163621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marR="0" lvl="0" indent="0" defTabSz="914400" eaLnBrk="1" fontAlgn="auto" latinLnBrk="0" hangingPunct="1">
              <a:lnSpc>
                <a:spcPct val="100000"/>
              </a:lnSpc>
              <a:spcAft>
                <a:spcPts val="1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AF5B0527-EC3A-438C-A393-1AD090C06B63}" type="slidenum">
              <a:rPr kumimoji="0" lang="en-GB" sz="1000" i="0" u="none" strike="noStrike" kern="0" cap="none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‹#›</a:t>
            </a:fld>
            <a:r>
              <a:rPr kumimoji="0" lang="en-GB" sz="1000" i="0" u="none" strike="noStrike" kern="0" cap="none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/ 15</a:t>
            </a:r>
            <a:endParaRPr kumimoji="0" lang="en-GB" sz="1000" b="0" i="0" u="none" strike="noStrike" kern="0" cap="none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17568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70">
          <p15:clr>
            <a:srgbClr val="F26B43"/>
          </p15:clr>
        </p15:guide>
        <p15:guide id="2" pos="7287">
          <p15:clr>
            <a:srgbClr val="F26B43"/>
          </p15:clr>
        </p15:guide>
        <p15:guide id="3" orient="horz" pos="288">
          <p15:clr>
            <a:srgbClr val="F26B43"/>
          </p15:clr>
        </p15:guide>
        <p15:guide id="4" orient="horz" pos="3929">
          <p15:clr>
            <a:srgbClr val="F26B43"/>
          </p15:clr>
        </p15:guide>
        <p15:guide id="5" orient="horz" pos="763">
          <p15:clr>
            <a:srgbClr val="F26B43"/>
          </p15:clr>
        </p15:guide>
        <p15:guide id="6" orient="horz" pos="608">
          <p15:clr>
            <a:srgbClr val="F26B43"/>
          </p15:clr>
        </p15:guide>
        <p15:guide id="7" pos="672">
          <p15:clr>
            <a:srgbClr val="F26B43"/>
          </p15:clr>
        </p15:guide>
        <p15:guide id="8" pos="2661">
          <p15:clr>
            <a:srgbClr val="F26B43"/>
          </p15:clr>
        </p15:guide>
        <p15:guide id="9" pos="5133">
          <p15:clr>
            <a:srgbClr val="F26B43"/>
          </p15:clr>
        </p15:guide>
        <p15:guide id="10" pos="5337">
          <p15:clr>
            <a:srgbClr val="F26B43"/>
          </p15:clr>
        </p15:guide>
        <p15:guide id="11" pos="2865">
          <p15:clr>
            <a:srgbClr val="F26B43"/>
          </p15:clr>
        </p15:guide>
        <p15:guide id="12" pos="3929">
          <p15:clr>
            <a:srgbClr val="F26B43"/>
          </p15:clr>
        </p15:guide>
        <p15:guide id="13" orient="horz" pos="992">
          <p15:clr>
            <a:srgbClr val="F26B43"/>
          </p15:clr>
        </p15:guide>
        <p15:guide id="15" pos="4112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shape&#10;&#10;Description automatically generated">
            <a:extLst>
              <a:ext uri="{FF2B5EF4-FFF2-40B4-BE49-F238E27FC236}">
                <a16:creationId xmlns:a16="http://schemas.microsoft.com/office/drawing/2014/main" id="{DD1E6004-6147-4E7A-883D-39F2D2DFEC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96979" y="1"/>
            <a:ext cx="2995021" cy="1993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874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83" r:id="rId5"/>
    <p:sldLayoutId id="2147483684" r:id="rId6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70">
          <p15:clr>
            <a:srgbClr val="F26B43"/>
          </p15:clr>
        </p15:guide>
        <p15:guide id="2" pos="7287">
          <p15:clr>
            <a:srgbClr val="F26B43"/>
          </p15:clr>
        </p15:guide>
        <p15:guide id="3" orient="horz" pos="288">
          <p15:clr>
            <a:srgbClr val="F26B43"/>
          </p15:clr>
        </p15:guide>
        <p15:guide id="4" orient="horz" pos="3929">
          <p15:clr>
            <a:srgbClr val="F26B43"/>
          </p15:clr>
        </p15:guide>
        <p15:guide id="5" orient="horz" pos="763">
          <p15:clr>
            <a:srgbClr val="F26B43"/>
          </p15:clr>
        </p15:guide>
        <p15:guide id="6" orient="horz" pos="608">
          <p15:clr>
            <a:srgbClr val="F26B43"/>
          </p15:clr>
        </p15:guide>
        <p15:guide id="7" pos="672">
          <p15:clr>
            <a:srgbClr val="F26B43"/>
          </p15:clr>
        </p15:guide>
        <p15:guide id="8" pos="2661">
          <p15:clr>
            <a:srgbClr val="F26B43"/>
          </p15:clr>
        </p15:guide>
        <p15:guide id="9" pos="5133">
          <p15:clr>
            <a:srgbClr val="F26B43"/>
          </p15:clr>
        </p15:guide>
        <p15:guide id="10" pos="5337">
          <p15:clr>
            <a:srgbClr val="F26B43"/>
          </p15:clr>
        </p15:guide>
        <p15:guide id="11" pos="2865">
          <p15:clr>
            <a:srgbClr val="F26B43"/>
          </p15:clr>
        </p15:guide>
        <p15:guide id="12" pos="3929">
          <p15:clr>
            <a:srgbClr val="F26B43"/>
          </p15:clr>
        </p15:guide>
        <p15:guide id="13" orient="horz" pos="992">
          <p15:clr>
            <a:srgbClr val="F26B43"/>
          </p15:clr>
        </p15:guide>
        <p15:guide id="15" pos="4112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few people looking at a book&#10;&#10;Description automatically generated with low confidence">
            <a:extLst>
              <a:ext uri="{FF2B5EF4-FFF2-40B4-BE49-F238E27FC236}">
                <a16:creationId xmlns:a16="http://schemas.microsoft.com/office/drawing/2014/main" id="{E293B4E3-21FF-492D-A8CA-3B99F64F3C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7871" y="-2"/>
            <a:ext cx="8534129" cy="6858001"/>
          </a:xfrm>
          <a:prstGeom prst="rect">
            <a:avLst/>
          </a:prstGeom>
        </p:spPr>
      </p:pic>
      <p:pic>
        <p:nvPicPr>
          <p:cNvPr id="11" name="Picture 10" descr="A picture containing shape&#10;&#10;Description automatically generated">
            <a:extLst>
              <a:ext uri="{FF2B5EF4-FFF2-40B4-BE49-F238E27FC236}">
                <a16:creationId xmlns:a16="http://schemas.microsoft.com/office/drawing/2014/main" id="{834D2F41-D7B2-48AE-9F80-3FEC730379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96979" y="1"/>
            <a:ext cx="2995021" cy="1993106"/>
          </a:xfrm>
          <a:prstGeom prst="rect">
            <a:avLst/>
          </a:prstGeom>
        </p:spPr>
      </p:pic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5F615E0D-4044-46DC-BC21-95EFE5CF2914}"/>
              </a:ext>
            </a:extLst>
          </p:cNvPr>
          <p:cNvSpPr txBox="1">
            <a:spLocks/>
          </p:cNvSpPr>
          <p:nvPr userDrawn="1"/>
        </p:nvSpPr>
        <p:spPr>
          <a:xfrm>
            <a:off x="1568953" y="413301"/>
            <a:ext cx="2471235" cy="16362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0" kern="1200" spc="133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46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46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46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46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750" b="0" i="0" u="none" strike="noStrike" kern="1200" cap="none" spc="13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AZTEC ASPRE PROGRAMME</a:t>
            </a:r>
          </a:p>
        </p:txBody>
      </p:sp>
      <p:pic>
        <p:nvPicPr>
          <p:cNvPr id="2" name="Picture 1" descr="A picture containing black, dark&#10;&#10;Description automatically generated">
            <a:extLst>
              <a:ext uri="{FF2B5EF4-FFF2-40B4-BE49-F238E27FC236}">
                <a16:creationId xmlns:a16="http://schemas.microsoft.com/office/drawing/2014/main" id="{938CE72D-831F-276F-E978-2898FE4EFFC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3030" y="-1174178"/>
            <a:ext cx="2820099" cy="2820099"/>
          </a:xfrm>
          <a:prstGeom prst="rect">
            <a:avLst/>
          </a:prstGeom>
        </p:spPr>
      </p:pic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FA25A015-BD2F-3DA9-888D-3E02C336F8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0391" y="4881952"/>
            <a:ext cx="3239034" cy="1095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29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70">
          <p15:clr>
            <a:srgbClr val="F26B43"/>
          </p15:clr>
        </p15:guide>
        <p15:guide id="2" pos="7287">
          <p15:clr>
            <a:srgbClr val="F26B43"/>
          </p15:clr>
        </p15:guide>
        <p15:guide id="3" orient="horz" pos="288">
          <p15:clr>
            <a:srgbClr val="F26B43"/>
          </p15:clr>
        </p15:guide>
        <p15:guide id="4" orient="horz" pos="3929">
          <p15:clr>
            <a:srgbClr val="F26B43"/>
          </p15:clr>
        </p15:guide>
        <p15:guide id="5" orient="horz" pos="763">
          <p15:clr>
            <a:srgbClr val="F26B43"/>
          </p15:clr>
        </p15:guide>
        <p15:guide id="6" orient="horz" pos="608">
          <p15:clr>
            <a:srgbClr val="F26B43"/>
          </p15:clr>
        </p15:guide>
        <p15:guide id="7" pos="672">
          <p15:clr>
            <a:srgbClr val="F26B43"/>
          </p15:clr>
        </p15:guide>
        <p15:guide id="8" pos="2661">
          <p15:clr>
            <a:srgbClr val="F26B43"/>
          </p15:clr>
        </p15:guide>
        <p15:guide id="9" pos="5133">
          <p15:clr>
            <a:srgbClr val="F26B43"/>
          </p15:clr>
        </p15:guide>
        <p15:guide id="10" pos="5337">
          <p15:clr>
            <a:srgbClr val="F26B43"/>
          </p15:clr>
        </p15:guide>
        <p15:guide id="11" pos="2865">
          <p15:clr>
            <a:srgbClr val="F26B43"/>
          </p15:clr>
        </p15:guide>
        <p15:guide id="12" pos="3929">
          <p15:clr>
            <a:srgbClr val="F26B43"/>
          </p15:clr>
        </p15:guide>
        <p15:guide id="13" orient="horz" pos="992">
          <p15:clr>
            <a:srgbClr val="F26B43"/>
          </p15:clr>
        </p15:guide>
        <p15:guide id="15" pos="4112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few people looking at a book&#10;&#10;Description automatically generated with low confidence">
            <a:extLst>
              <a:ext uri="{FF2B5EF4-FFF2-40B4-BE49-F238E27FC236}">
                <a16:creationId xmlns:a16="http://schemas.microsoft.com/office/drawing/2014/main" id="{E293B4E3-21FF-492D-A8CA-3B99F64F3C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7871" y="-2"/>
            <a:ext cx="8534129" cy="6858001"/>
          </a:xfrm>
          <a:prstGeom prst="rect">
            <a:avLst/>
          </a:prstGeom>
        </p:spPr>
      </p:pic>
      <p:pic>
        <p:nvPicPr>
          <p:cNvPr id="11" name="Picture 10" descr="A picture containing shape&#10;&#10;Description automatically generated">
            <a:extLst>
              <a:ext uri="{FF2B5EF4-FFF2-40B4-BE49-F238E27FC236}">
                <a16:creationId xmlns:a16="http://schemas.microsoft.com/office/drawing/2014/main" id="{834D2F41-D7B2-48AE-9F80-3FEC730379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96979" y="1"/>
            <a:ext cx="2995021" cy="1993106"/>
          </a:xfrm>
          <a:prstGeom prst="rect">
            <a:avLst/>
          </a:prstGeom>
        </p:spPr>
      </p:pic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5F615E0D-4044-46DC-BC21-95EFE5CF2914}"/>
              </a:ext>
            </a:extLst>
          </p:cNvPr>
          <p:cNvSpPr txBox="1">
            <a:spLocks/>
          </p:cNvSpPr>
          <p:nvPr userDrawn="1"/>
        </p:nvSpPr>
        <p:spPr>
          <a:xfrm>
            <a:off x="1568953" y="413301"/>
            <a:ext cx="2471235" cy="16362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0" kern="1200" spc="133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46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46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46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46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750" b="0" i="0" u="none" strike="noStrike" kern="1200" cap="none" spc="13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AZTEC ASPRE PROGRAMME</a:t>
            </a:r>
          </a:p>
        </p:txBody>
      </p:sp>
      <p:pic>
        <p:nvPicPr>
          <p:cNvPr id="2" name="Picture 1" descr="A picture containing black, dark&#10;&#10;Description automatically generated">
            <a:extLst>
              <a:ext uri="{FF2B5EF4-FFF2-40B4-BE49-F238E27FC236}">
                <a16:creationId xmlns:a16="http://schemas.microsoft.com/office/drawing/2014/main" id="{938CE72D-831F-276F-E978-2898FE4EFFC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3030" y="-1174178"/>
            <a:ext cx="2820099" cy="2820099"/>
          </a:xfrm>
          <a:prstGeom prst="rect">
            <a:avLst/>
          </a:prstGeom>
        </p:spPr>
      </p:pic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FA25A015-BD2F-3DA9-888D-3E02C336F8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0391" y="4881952"/>
            <a:ext cx="3239034" cy="1095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748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76" r:id="rId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70">
          <p15:clr>
            <a:srgbClr val="F26B43"/>
          </p15:clr>
        </p15:guide>
        <p15:guide id="2" pos="7287">
          <p15:clr>
            <a:srgbClr val="F26B43"/>
          </p15:clr>
        </p15:guide>
        <p15:guide id="3" orient="horz" pos="288">
          <p15:clr>
            <a:srgbClr val="F26B43"/>
          </p15:clr>
        </p15:guide>
        <p15:guide id="4" orient="horz" pos="3929">
          <p15:clr>
            <a:srgbClr val="F26B43"/>
          </p15:clr>
        </p15:guide>
        <p15:guide id="5" orient="horz" pos="763">
          <p15:clr>
            <a:srgbClr val="F26B43"/>
          </p15:clr>
        </p15:guide>
        <p15:guide id="6" orient="horz" pos="608">
          <p15:clr>
            <a:srgbClr val="F26B43"/>
          </p15:clr>
        </p15:guide>
        <p15:guide id="7" pos="672">
          <p15:clr>
            <a:srgbClr val="F26B43"/>
          </p15:clr>
        </p15:guide>
        <p15:guide id="8" pos="2661">
          <p15:clr>
            <a:srgbClr val="F26B43"/>
          </p15:clr>
        </p15:guide>
        <p15:guide id="9" pos="5133">
          <p15:clr>
            <a:srgbClr val="F26B43"/>
          </p15:clr>
        </p15:guide>
        <p15:guide id="10" pos="5337">
          <p15:clr>
            <a:srgbClr val="F26B43"/>
          </p15:clr>
        </p15:guide>
        <p15:guide id="11" pos="2865">
          <p15:clr>
            <a:srgbClr val="F26B43"/>
          </p15:clr>
        </p15:guide>
        <p15:guide id="12" pos="3929">
          <p15:clr>
            <a:srgbClr val="F26B43"/>
          </p15:clr>
        </p15:guide>
        <p15:guide id="13" orient="horz" pos="992">
          <p15:clr>
            <a:srgbClr val="F26B43"/>
          </p15:clr>
        </p15:guide>
        <p15:guide id="15" pos="4112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6063005-23F3-49A8-BDDB-DA88DD0D995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B5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 descr="A picture containing shape&#10;&#10;Description automatically generated">
            <a:extLst>
              <a:ext uri="{FF2B5EF4-FFF2-40B4-BE49-F238E27FC236}">
                <a16:creationId xmlns:a16="http://schemas.microsoft.com/office/drawing/2014/main" id="{26DEAEA3-ED6A-413D-AB6D-7B3786C38E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96979" y="1"/>
            <a:ext cx="2995021" cy="1993106"/>
          </a:xfrm>
          <a:prstGeom prst="rect">
            <a:avLst/>
          </a:prstGeom>
        </p:spPr>
      </p:pic>
      <p:pic>
        <p:nvPicPr>
          <p:cNvPr id="3" name="Picture 2" descr="A few people looking at a book&#10;&#10;Description automatically generated with low confidence">
            <a:extLst>
              <a:ext uri="{FF2B5EF4-FFF2-40B4-BE49-F238E27FC236}">
                <a16:creationId xmlns:a16="http://schemas.microsoft.com/office/drawing/2014/main" id="{EE326748-605E-36C2-81F3-E0088DA98F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7871" y="-2"/>
            <a:ext cx="8534129" cy="6858001"/>
          </a:xfrm>
          <a:prstGeom prst="rect">
            <a:avLst/>
          </a:prstGeom>
        </p:spPr>
      </p:pic>
      <p:pic>
        <p:nvPicPr>
          <p:cNvPr id="4" name="Picture 3" descr="A picture containing black, dark&#10;&#10;Description automatically generated">
            <a:extLst>
              <a:ext uri="{FF2B5EF4-FFF2-40B4-BE49-F238E27FC236}">
                <a16:creationId xmlns:a16="http://schemas.microsoft.com/office/drawing/2014/main" id="{8CA2F05E-26BB-1FFA-0220-1A004222577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3030" y="-1174178"/>
            <a:ext cx="2820099" cy="2820099"/>
          </a:xfrm>
          <a:prstGeom prst="rect">
            <a:avLst/>
          </a:prstGeom>
        </p:spPr>
      </p:pic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6ED60AF3-1632-98A4-FB2B-7C6DE9CC47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7874" y="5429804"/>
            <a:ext cx="3239034" cy="1095705"/>
          </a:xfrm>
          <a:prstGeom prst="rect">
            <a:avLst/>
          </a:prstGeom>
        </p:spPr>
      </p:pic>
      <p:pic>
        <p:nvPicPr>
          <p:cNvPr id="6" name="Picture 5" descr="A picture containing shape&#10;&#10;Description automatically generated">
            <a:extLst>
              <a:ext uri="{FF2B5EF4-FFF2-40B4-BE49-F238E27FC236}">
                <a16:creationId xmlns:a16="http://schemas.microsoft.com/office/drawing/2014/main" id="{607FF061-066D-1C01-2523-3B26DCA20B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96978" y="4295"/>
            <a:ext cx="2995021" cy="199310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7BE7230-8C70-A88C-B01B-8872A70C34D6}"/>
              </a:ext>
            </a:extLst>
          </p:cNvPr>
          <p:cNvSpPr/>
          <p:nvPr userDrawn="1"/>
        </p:nvSpPr>
        <p:spPr>
          <a:xfrm rot="2700000">
            <a:off x="11201885" y="3589852"/>
            <a:ext cx="2045880" cy="2045880"/>
          </a:xfrm>
          <a:prstGeom prst="rect">
            <a:avLst/>
          </a:prstGeom>
          <a:solidFill>
            <a:srgbClr val="00B5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8" name="Picture 7" descr="A picture containing text, comb, measuring stick&#10;&#10;Description automatically generated">
            <a:extLst>
              <a:ext uri="{FF2B5EF4-FFF2-40B4-BE49-F238E27FC236}">
                <a16:creationId xmlns:a16="http://schemas.microsoft.com/office/drawing/2014/main" id="{F059830C-0527-C453-BCDC-8736ACD6F78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9666" y="2937301"/>
            <a:ext cx="1842327" cy="1842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7809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70">
          <p15:clr>
            <a:srgbClr val="F26B43"/>
          </p15:clr>
        </p15:guide>
        <p15:guide id="2" pos="7287">
          <p15:clr>
            <a:srgbClr val="F26B43"/>
          </p15:clr>
        </p15:guide>
        <p15:guide id="3" orient="horz" pos="288">
          <p15:clr>
            <a:srgbClr val="F26B43"/>
          </p15:clr>
        </p15:guide>
        <p15:guide id="4" orient="horz" pos="3929">
          <p15:clr>
            <a:srgbClr val="F26B43"/>
          </p15:clr>
        </p15:guide>
        <p15:guide id="5" orient="horz" pos="763">
          <p15:clr>
            <a:srgbClr val="F26B43"/>
          </p15:clr>
        </p15:guide>
        <p15:guide id="6" orient="horz" pos="608">
          <p15:clr>
            <a:srgbClr val="F26B43"/>
          </p15:clr>
        </p15:guide>
        <p15:guide id="7" pos="672">
          <p15:clr>
            <a:srgbClr val="F26B43"/>
          </p15:clr>
        </p15:guide>
        <p15:guide id="8" pos="2661">
          <p15:clr>
            <a:srgbClr val="F26B43"/>
          </p15:clr>
        </p15:guide>
        <p15:guide id="9" pos="5133">
          <p15:clr>
            <a:srgbClr val="F26B43"/>
          </p15:clr>
        </p15:guide>
        <p15:guide id="10" pos="5337">
          <p15:clr>
            <a:srgbClr val="F26B43"/>
          </p15:clr>
        </p15:guide>
        <p15:guide id="11" pos="2865">
          <p15:clr>
            <a:srgbClr val="F26B43"/>
          </p15:clr>
        </p15:guide>
        <p15:guide id="12" pos="3929">
          <p15:clr>
            <a:srgbClr val="F26B43"/>
          </p15:clr>
        </p15:guide>
        <p15:guide id="13" orient="horz" pos="992">
          <p15:clr>
            <a:srgbClr val="F26B43"/>
          </p15:clr>
        </p15:guide>
        <p15:guide id="15" pos="4112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6063005-23F3-49A8-BDDB-DA88DD0D995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B5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 descr="A picture containing shape&#10;&#10;Description automatically generated">
            <a:extLst>
              <a:ext uri="{FF2B5EF4-FFF2-40B4-BE49-F238E27FC236}">
                <a16:creationId xmlns:a16="http://schemas.microsoft.com/office/drawing/2014/main" id="{26DEAEA3-ED6A-413D-AB6D-7B3786C38E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96979" y="1"/>
            <a:ext cx="2995021" cy="1993106"/>
          </a:xfrm>
          <a:prstGeom prst="rect">
            <a:avLst/>
          </a:prstGeom>
        </p:spPr>
      </p:pic>
      <p:pic>
        <p:nvPicPr>
          <p:cNvPr id="3" name="Picture 2" descr="A picture containing black, dark&#10;&#10;Description automatically generated">
            <a:extLst>
              <a:ext uri="{FF2B5EF4-FFF2-40B4-BE49-F238E27FC236}">
                <a16:creationId xmlns:a16="http://schemas.microsoft.com/office/drawing/2014/main" id="{B8DB52B7-73A2-F0CF-BAA6-FA75A8617EE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3030" y="-1174178"/>
            <a:ext cx="2820099" cy="282009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B8E6B6D-B51D-C7EE-4789-234B461C6662}"/>
              </a:ext>
            </a:extLst>
          </p:cNvPr>
          <p:cNvSpPr/>
          <p:nvPr userDrawn="1"/>
        </p:nvSpPr>
        <p:spPr>
          <a:xfrm rot="2700000">
            <a:off x="9846488" y="1404312"/>
            <a:ext cx="345902" cy="345902"/>
          </a:xfrm>
          <a:prstGeom prst="rect">
            <a:avLst/>
          </a:prstGeom>
          <a:solidFill>
            <a:srgbClr val="FF380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6" name="Picture 5" descr="A picture containing text, comb, measuring stick&#10;&#10;Description automatically generated">
            <a:extLst>
              <a:ext uri="{FF2B5EF4-FFF2-40B4-BE49-F238E27FC236}">
                <a16:creationId xmlns:a16="http://schemas.microsoft.com/office/drawing/2014/main" id="{3D303F4A-2C51-0C90-AF42-66E7C11C52C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0614" y="-282623"/>
            <a:ext cx="3987339" cy="398733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9C2401B-DB95-330F-0076-0F8A37BB4476}"/>
              </a:ext>
            </a:extLst>
          </p:cNvPr>
          <p:cNvSpPr/>
          <p:nvPr userDrawn="1"/>
        </p:nvSpPr>
        <p:spPr>
          <a:xfrm rot="2700000">
            <a:off x="5489980" y="4252230"/>
            <a:ext cx="562037" cy="562037"/>
          </a:xfrm>
          <a:prstGeom prst="rect">
            <a:avLst/>
          </a:prstGeom>
          <a:solidFill>
            <a:srgbClr val="AFCA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8" name="Picture 7" descr="A picture containing text, comb, measuring stick&#10;&#10;Description automatically generated">
            <a:extLst>
              <a:ext uri="{FF2B5EF4-FFF2-40B4-BE49-F238E27FC236}">
                <a16:creationId xmlns:a16="http://schemas.microsoft.com/office/drawing/2014/main" id="{6B5D8D65-0931-C5A3-C507-D252125B7E5B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9666" y="2937301"/>
            <a:ext cx="1842327" cy="1842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5336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70">
          <p15:clr>
            <a:srgbClr val="F26B43"/>
          </p15:clr>
        </p15:guide>
        <p15:guide id="2" pos="7287">
          <p15:clr>
            <a:srgbClr val="F26B43"/>
          </p15:clr>
        </p15:guide>
        <p15:guide id="3" orient="horz" pos="288">
          <p15:clr>
            <a:srgbClr val="F26B43"/>
          </p15:clr>
        </p15:guide>
        <p15:guide id="4" orient="horz" pos="3929">
          <p15:clr>
            <a:srgbClr val="F26B43"/>
          </p15:clr>
        </p15:guide>
        <p15:guide id="5" orient="horz" pos="763">
          <p15:clr>
            <a:srgbClr val="F26B43"/>
          </p15:clr>
        </p15:guide>
        <p15:guide id="6" orient="horz" pos="608">
          <p15:clr>
            <a:srgbClr val="F26B43"/>
          </p15:clr>
        </p15:guide>
        <p15:guide id="7" pos="672">
          <p15:clr>
            <a:srgbClr val="F26B43"/>
          </p15:clr>
        </p15:guide>
        <p15:guide id="8" pos="2661">
          <p15:clr>
            <a:srgbClr val="F26B43"/>
          </p15:clr>
        </p15:guide>
        <p15:guide id="9" pos="5133">
          <p15:clr>
            <a:srgbClr val="F26B43"/>
          </p15:clr>
        </p15:guide>
        <p15:guide id="10" pos="5337">
          <p15:clr>
            <a:srgbClr val="F26B43"/>
          </p15:clr>
        </p15:guide>
        <p15:guide id="11" pos="2865">
          <p15:clr>
            <a:srgbClr val="F26B43"/>
          </p15:clr>
        </p15:guide>
        <p15:guide id="12" pos="3929">
          <p15:clr>
            <a:srgbClr val="F26B43"/>
          </p15:clr>
        </p15:guide>
        <p15:guide id="13" orient="horz" pos="992">
          <p15:clr>
            <a:srgbClr val="F26B43"/>
          </p15:clr>
        </p15:guide>
        <p15:guide id="15" pos="4112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6063005-23F3-49A8-BDDB-DA88DD0D995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FCA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 descr="A picture containing shape&#10;&#10;Description automatically generated">
            <a:extLst>
              <a:ext uri="{FF2B5EF4-FFF2-40B4-BE49-F238E27FC236}">
                <a16:creationId xmlns:a16="http://schemas.microsoft.com/office/drawing/2014/main" id="{072A92BC-084A-4331-843F-3FFA737BA8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96979" y="1"/>
            <a:ext cx="2995021" cy="1993106"/>
          </a:xfrm>
          <a:prstGeom prst="rect">
            <a:avLst/>
          </a:prstGeom>
        </p:spPr>
      </p:pic>
      <p:pic>
        <p:nvPicPr>
          <p:cNvPr id="4" name="Picture 3" descr="A picture containing black, dark&#10;&#10;Description automatically generated">
            <a:extLst>
              <a:ext uri="{FF2B5EF4-FFF2-40B4-BE49-F238E27FC236}">
                <a16:creationId xmlns:a16="http://schemas.microsoft.com/office/drawing/2014/main" id="{4917C091-A39F-C8E2-FAEB-024A93AADDC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3030" y="-1174178"/>
            <a:ext cx="2820099" cy="282009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F609829-6C22-43B9-4C98-2D74FB42B4BA}"/>
              </a:ext>
            </a:extLst>
          </p:cNvPr>
          <p:cNvSpPr/>
          <p:nvPr userDrawn="1"/>
        </p:nvSpPr>
        <p:spPr>
          <a:xfrm rot="2700000">
            <a:off x="9846488" y="1404312"/>
            <a:ext cx="345902" cy="345902"/>
          </a:xfrm>
          <a:prstGeom prst="rect">
            <a:avLst/>
          </a:prstGeom>
          <a:solidFill>
            <a:srgbClr val="FF380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B356D5B1-8A7C-8D8D-5694-4F9895AEF20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6275" y="4795399"/>
            <a:ext cx="2276286" cy="227628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537CAB5-0E43-8FE5-6213-EB4A77C2B8DA}"/>
              </a:ext>
            </a:extLst>
          </p:cNvPr>
          <p:cNvSpPr/>
          <p:nvPr userDrawn="1"/>
        </p:nvSpPr>
        <p:spPr>
          <a:xfrm rot="2700000">
            <a:off x="11201885" y="3589852"/>
            <a:ext cx="2045880" cy="2045880"/>
          </a:xfrm>
          <a:prstGeom prst="rect">
            <a:avLst/>
          </a:prstGeom>
          <a:solidFill>
            <a:srgbClr val="00B5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81951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70">
          <p15:clr>
            <a:srgbClr val="F26B43"/>
          </p15:clr>
        </p15:guide>
        <p15:guide id="2" pos="7287">
          <p15:clr>
            <a:srgbClr val="F26B43"/>
          </p15:clr>
        </p15:guide>
        <p15:guide id="3" orient="horz" pos="288">
          <p15:clr>
            <a:srgbClr val="F26B43"/>
          </p15:clr>
        </p15:guide>
        <p15:guide id="4" orient="horz" pos="3929">
          <p15:clr>
            <a:srgbClr val="F26B43"/>
          </p15:clr>
        </p15:guide>
        <p15:guide id="5" orient="horz" pos="763">
          <p15:clr>
            <a:srgbClr val="F26B43"/>
          </p15:clr>
        </p15:guide>
        <p15:guide id="6" orient="horz" pos="608">
          <p15:clr>
            <a:srgbClr val="F26B43"/>
          </p15:clr>
        </p15:guide>
        <p15:guide id="7" pos="672">
          <p15:clr>
            <a:srgbClr val="F26B43"/>
          </p15:clr>
        </p15:guide>
        <p15:guide id="8" pos="2661">
          <p15:clr>
            <a:srgbClr val="F26B43"/>
          </p15:clr>
        </p15:guide>
        <p15:guide id="9" pos="5133">
          <p15:clr>
            <a:srgbClr val="F26B43"/>
          </p15:clr>
        </p15:guide>
        <p15:guide id="10" pos="5337">
          <p15:clr>
            <a:srgbClr val="F26B43"/>
          </p15:clr>
        </p15:guide>
        <p15:guide id="11" pos="2865">
          <p15:clr>
            <a:srgbClr val="F26B43"/>
          </p15:clr>
        </p15:guide>
        <p15:guide id="12" pos="3929">
          <p15:clr>
            <a:srgbClr val="F26B43"/>
          </p15:clr>
        </p15:guide>
        <p15:guide id="13" orient="horz" pos="992">
          <p15:clr>
            <a:srgbClr val="F26B43"/>
          </p15:clr>
        </p15:guide>
        <p15:guide id="15" pos="4112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sitting in a library&#10;&#10;Description automatically generated">
            <a:extLst>
              <a:ext uri="{FF2B5EF4-FFF2-40B4-BE49-F238E27FC236}">
                <a16:creationId xmlns:a16="http://schemas.microsoft.com/office/drawing/2014/main" id="{5D508B25-0957-46B9-BA6D-16D15E2DF2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-1"/>
            <a:ext cx="12191998" cy="6857999"/>
          </a:xfrm>
          <a:prstGeom prst="rect">
            <a:avLst/>
          </a:prstGeom>
        </p:spPr>
      </p:pic>
      <p:pic>
        <p:nvPicPr>
          <p:cNvPr id="11" name="Picture 10" descr="A picture containing shape&#10;&#10;Description automatically generated">
            <a:extLst>
              <a:ext uri="{FF2B5EF4-FFF2-40B4-BE49-F238E27FC236}">
                <a16:creationId xmlns:a16="http://schemas.microsoft.com/office/drawing/2014/main" id="{834D2F41-D7B2-48AE-9F80-3FEC730379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96979" y="1"/>
            <a:ext cx="2995021" cy="1993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340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70">
          <p15:clr>
            <a:srgbClr val="F26B43"/>
          </p15:clr>
        </p15:guide>
        <p15:guide id="2" pos="7287">
          <p15:clr>
            <a:srgbClr val="F26B43"/>
          </p15:clr>
        </p15:guide>
        <p15:guide id="3" orient="horz" pos="288">
          <p15:clr>
            <a:srgbClr val="F26B43"/>
          </p15:clr>
        </p15:guide>
        <p15:guide id="4" orient="horz" pos="3929">
          <p15:clr>
            <a:srgbClr val="F26B43"/>
          </p15:clr>
        </p15:guide>
        <p15:guide id="5" orient="horz" pos="763">
          <p15:clr>
            <a:srgbClr val="F26B43"/>
          </p15:clr>
        </p15:guide>
        <p15:guide id="6" orient="horz" pos="608">
          <p15:clr>
            <a:srgbClr val="F26B43"/>
          </p15:clr>
        </p15:guide>
        <p15:guide id="7" pos="672">
          <p15:clr>
            <a:srgbClr val="F26B43"/>
          </p15:clr>
        </p15:guide>
        <p15:guide id="8" pos="2661">
          <p15:clr>
            <a:srgbClr val="F26B43"/>
          </p15:clr>
        </p15:guide>
        <p15:guide id="9" pos="5133">
          <p15:clr>
            <a:srgbClr val="F26B43"/>
          </p15:clr>
        </p15:guide>
        <p15:guide id="10" pos="5337">
          <p15:clr>
            <a:srgbClr val="F26B43"/>
          </p15:clr>
        </p15:guide>
        <p15:guide id="11" pos="2865">
          <p15:clr>
            <a:srgbClr val="F26B43"/>
          </p15:clr>
        </p15:guide>
        <p15:guide id="12" pos="3929">
          <p15:clr>
            <a:srgbClr val="F26B43"/>
          </p15:clr>
        </p15:guide>
        <p15:guide id="13" orient="horz" pos="992">
          <p15:clr>
            <a:srgbClr val="F26B43"/>
          </p15:clr>
        </p15:guide>
        <p15:guide id="15" pos="4112">
          <p15:clr>
            <a:srgbClr val="F26B43"/>
          </p15:clr>
        </p15:guide>
      </p15:sldGuideLst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shape&#10;&#10;Description automatically generated">
            <a:extLst>
              <a:ext uri="{FF2B5EF4-FFF2-40B4-BE49-F238E27FC236}">
                <a16:creationId xmlns:a16="http://schemas.microsoft.com/office/drawing/2014/main" id="{072A92BC-084A-4331-843F-3FFA737BA8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96979" y="1"/>
            <a:ext cx="2995021" cy="199310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F609829-6C22-43B9-4C98-2D74FB42B4BA}"/>
              </a:ext>
            </a:extLst>
          </p:cNvPr>
          <p:cNvSpPr/>
          <p:nvPr userDrawn="1"/>
        </p:nvSpPr>
        <p:spPr>
          <a:xfrm rot="2700000">
            <a:off x="9846488" y="1404312"/>
            <a:ext cx="345902" cy="345902"/>
          </a:xfrm>
          <a:prstGeom prst="rect">
            <a:avLst/>
          </a:prstGeom>
          <a:solidFill>
            <a:srgbClr val="FF380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B356D5B1-8A7C-8D8D-5694-4F9895AEF20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6275" y="4795399"/>
            <a:ext cx="2276286" cy="2276286"/>
          </a:xfrm>
          <a:prstGeom prst="rect">
            <a:avLst/>
          </a:prstGeom>
        </p:spPr>
      </p:pic>
      <p:pic>
        <p:nvPicPr>
          <p:cNvPr id="3" name="Picture 2" descr="A group of people sitting in a library&#10;&#10;Description automatically generated">
            <a:extLst>
              <a:ext uri="{FF2B5EF4-FFF2-40B4-BE49-F238E27FC236}">
                <a16:creationId xmlns:a16="http://schemas.microsoft.com/office/drawing/2014/main" id="{83E76775-4B7B-5E50-DDF7-320BB9B695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-1"/>
            <a:ext cx="11887198" cy="685799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6063005-23F3-49A8-BDDB-DA88DD0D9954}"/>
              </a:ext>
            </a:extLst>
          </p:cNvPr>
          <p:cNvSpPr/>
          <p:nvPr userDrawn="1"/>
        </p:nvSpPr>
        <p:spPr>
          <a:xfrm>
            <a:off x="4858246" y="0"/>
            <a:ext cx="7333753" cy="6858000"/>
          </a:xfrm>
          <a:prstGeom prst="rect">
            <a:avLst/>
          </a:prstGeom>
          <a:solidFill>
            <a:srgbClr val="AFCA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537CAB5-0E43-8FE5-6213-EB4A77C2B8DA}"/>
              </a:ext>
            </a:extLst>
          </p:cNvPr>
          <p:cNvSpPr/>
          <p:nvPr userDrawn="1"/>
        </p:nvSpPr>
        <p:spPr>
          <a:xfrm rot="2700000">
            <a:off x="11201885" y="3589852"/>
            <a:ext cx="2045880" cy="2045880"/>
          </a:xfrm>
          <a:prstGeom prst="rect">
            <a:avLst/>
          </a:prstGeom>
          <a:solidFill>
            <a:srgbClr val="00B5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" name="Picture 3" descr="A picture containing black, dark&#10;&#10;Description automatically generated">
            <a:extLst>
              <a:ext uri="{FF2B5EF4-FFF2-40B4-BE49-F238E27FC236}">
                <a16:creationId xmlns:a16="http://schemas.microsoft.com/office/drawing/2014/main" id="{4917C091-A39F-C8E2-FAEB-024A93AADDC9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3030" y="-1174178"/>
            <a:ext cx="2820099" cy="2820099"/>
          </a:xfrm>
          <a:prstGeom prst="rect">
            <a:avLst/>
          </a:prstGeom>
        </p:spPr>
      </p:pic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DD6B45D3-C2DC-6F67-D8F8-C1450245EE1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8675" y="4947799"/>
            <a:ext cx="2276286" cy="227628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96049E3-BEC0-7557-53B4-CE0D3E22B6B5}"/>
              </a:ext>
            </a:extLst>
          </p:cNvPr>
          <p:cNvSpPr/>
          <p:nvPr userDrawn="1"/>
        </p:nvSpPr>
        <p:spPr>
          <a:xfrm rot="2700000">
            <a:off x="9998888" y="1556712"/>
            <a:ext cx="345902" cy="345902"/>
          </a:xfrm>
          <a:prstGeom prst="rect">
            <a:avLst/>
          </a:prstGeom>
          <a:solidFill>
            <a:srgbClr val="FF380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1" name="Picture 10" descr="A picture containing shape&#10;&#10;Description automatically generated">
            <a:extLst>
              <a:ext uri="{FF2B5EF4-FFF2-40B4-BE49-F238E27FC236}">
                <a16:creationId xmlns:a16="http://schemas.microsoft.com/office/drawing/2014/main" id="{0B5C107F-ABF3-820C-0E3B-3CC0F8D5A8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96977" y="1"/>
            <a:ext cx="2995021" cy="1993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4634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70">
          <p15:clr>
            <a:srgbClr val="F26B43"/>
          </p15:clr>
        </p15:guide>
        <p15:guide id="2" pos="7287">
          <p15:clr>
            <a:srgbClr val="F26B43"/>
          </p15:clr>
        </p15:guide>
        <p15:guide id="3" orient="horz" pos="288">
          <p15:clr>
            <a:srgbClr val="F26B43"/>
          </p15:clr>
        </p15:guide>
        <p15:guide id="4" orient="horz" pos="3929">
          <p15:clr>
            <a:srgbClr val="F26B43"/>
          </p15:clr>
        </p15:guide>
        <p15:guide id="5" orient="horz" pos="763">
          <p15:clr>
            <a:srgbClr val="F26B43"/>
          </p15:clr>
        </p15:guide>
        <p15:guide id="6" orient="horz" pos="608">
          <p15:clr>
            <a:srgbClr val="F26B43"/>
          </p15:clr>
        </p15:guide>
        <p15:guide id="7" pos="672">
          <p15:clr>
            <a:srgbClr val="F26B43"/>
          </p15:clr>
        </p15:guide>
        <p15:guide id="8" pos="2661">
          <p15:clr>
            <a:srgbClr val="F26B43"/>
          </p15:clr>
        </p15:guide>
        <p15:guide id="9" pos="5133">
          <p15:clr>
            <a:srgbClr val="F26B43"/>
          </p15:clr>
        </p15:guide>
        <p15:guide id="10" pos="5337">
          <p15:clr>
            <a:srgbClr val="F26B43"/>
          </p15:clr>
        </p15:guide>
        <p15:guide id="11" pos="2865">
          <p15:clr>
            <a:srgbClr val="F26B43"/>
          </p15:clr>
        </p15:guide>
        <p15:guide id="12" pos="3929">
          <p15:clr>
            <a:srgbClr val="F26B43"/>
          </p15:clr>
        </p15:guide>
        <p15:guide id="13" orient="horz" pos="992">
          <p15:clr>
            <a:srgbClr val="F26B43"/>
          </p15:clr>
        </p15:guide>
        <p15:guide id="15" pos="411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34.xml"/><Relationship Id="rId1" Type="http://schemas.openxmlformats.org/officeDocument/2006/relationships/tags" Target="../tags/tag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59.png"/><Relationship Id="rId7" Type="http://schemas.openxmlformats.org/officeDocument/2006/relationships/diagramQuickStyle" Target="../diagrams/quickStyle2.xml"/><Relationship Id="rId12" Type="http://schemas.openxmlformats.org/officeDocument/2006/relationships/image" Target="../media/image62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Relationship Id="rId6" Type="http://schemas.openxmlformats.org/officeDocument/2006/relationships/diagramLayout" Target="../diagrams/layout2.xml"/><Relationship Id="rId11" Type="http://schemas.openxmlformats.org/officeDocument/2006/relationships/image" Target="../media/image61.png"/><Relationship Id="rId5" Type="http://schemas.openxmlformats.org/officeDocument/2006/relationships/diagramData" Target="../diagrams/data2.xml"/><Relationship Id="rId10" Type="http://schemas.openxmlformats.org/officeDocument/2006/relationships/image" Target="../media/image7.png"/><Relationship Id="rId4" Type="http://schemas.openxmlformats.org/officeDocument/2006/relationships/image" Target="../media/image60.png"/><Relationship Id="rId9" Type="http://schemas.microsoft.com/office/2007/relationships/diagramDrawing" Target="../diagrams/drawing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diagramLayout" Target="../diagrams/layout3.xml"/><Relationship Id="rId7" Type="http://schemas.openxmlformats.org/officeDocument/2006/relationships/image" Target="../media/image66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68.png"/><Relationship Id="rId7" Type="http://schemas.openxmlformats.org/officeDocument/2006/relationships/diagramColors" Target="../diagrams/colors4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diagramQuickStyle" Target="../diagrams/quickStyle4.xml"/><Relationship Id="rId11" Type="http://schemas.openxmlformats.org/officeDocument/2006/relationships/image" Target="../media/image80.png"/><Relationship Id="rId5" Type="http://schemas.openxmlformats.org/officeDocument/2006/relationships/diagramLayout" Target="../diagrams/layout4.xml"/><Relationship Id="rId10" Type="http://schemas.openxmlformats.org/officeDocument/2006/relationships/image" Target="../media/image44.png"/><Relationship Id="rId4" Type="http://schemas.openxmlformats.org/officeDocument/2006/relationships/diagramData" Target="../diagrams/data4.xml"/><Relationship Id="rId9" Type="http://schemas.openxmlformats.org/officeDocument/2006/relationships/image" Target="../media/image7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3.png"/><Relationship Id="rId5" Type="http://schemas.openxmlformats.org/officeDocument/2006/relationships/image" Target="../media/image44.png"/><Relationship Id="rId4" Type="http://schemas.openxmlformats.org/officeDocument/2006/relationships/image" Target="../media/image8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13" Type="http://schemas.openxmlformats.org/officeDocument/2006/relationships/image" Target="../media/image95.png"/><Relationship Id="rId3" Type="http://schemas.openxmlformats.org/officeDocument/2006/relationships/image" Target="../media/image88.jpeg"/><Relationship Id="rId7" Type="http://schemas.openxmlformats.org/officeDocument/2006/relationships/image" Target="../media/image91.png"/><Relationship Id="rId12" Type="http://schemas.openxmlformats.org/officeDocument/2006/relationships/image" Target="../media/image36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35.xml"/><Relationship Id="rId6" Type="http://schemas.openxmlformats.org/officeDocument/2006/relationships/hyperlink" Target="https://aztec.group/careers/students/" TargetMode="External"/><Relationship Id="rId11" Type="http://schemas.openxmlformats.org/officeDocument/2006/relationships/image" Target="../media/image94.png"/><Relationship Id="rId5" Type="http://schemas.openxmlformats.org/officeDocument/2006/relationships/image" Target="../media/image90.svg"/><Relationship Id="rId15" Type="http://schemas.openxmlformats.org/officeDocument/2006/relationships/image" Target="../media/image97.png"/><Relationship Id="rId10" Type="http://schemas.openxmlformats.org/officeDocument/2006/relationships/image" Target="../media/image28.png"/><Relationship Id="rId4" Type="http://schemas.openxmlformats.org/officeDocument/2006/relationships/image" Target="../media/image89.png"/><Relationship Id="rId9" Type="http://schemas.openxmlformats.org/officeDocument/2006/relationships/image" Target="../media/image93.png"/><Relationship Id="rId14" Type="http://schemas.openxmlformats.org/officeDocument/2006/relationships/image" Target="../media/image9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34.xml"/><Relationship Id="rId1" Type="http://schemas.openxmlformats.org/officeDocument/2006/relationships/tags" Target="../tags/tag3.xml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34.xml"/><Relationship Id="rId1" Type="http://schemas.openxmlformats.org/officeDocument/2006/relationships/tags" Target="../tags/tag4.xml"/><Relationship Id="rId4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34.xml"/><Relationship Id="rId1" Type="http://schemas.openxmlformats.org/officeDocument/2006/relationships/tags" Target="../tags/tag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4.xml"/><Relationship Id="rId1" Type="http://schemas.openxmlformats.org/officeDocument/2006/relationships/tags" Target="../tags/tag6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Layout" Target="../slideLayouts/slideLayout34.xml"/><Relationship Id="rId1" Type="http://schemas.openxmlformats.org/officeDocument/2006/relationships/tags" Target="../tags/tag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D6BF539-ADED-D7E0-2307-0CD6B10647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7169" y="3329353"/>
            <a:ext cx="4824046" cy="271352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C33AEDA-6B5B-DAEB-1D5F-8C00C3313F55}"/>
              </a:ext>
            </a:extLst>
          </p:cNvPr>
          <p:cNvSpPr/>
          <p:nvPr/>
        </p:nvSpPr>
        <p:spPr>
          <a:xfrm>
            <a:off x="179457" y="1513718"/>
            <a:ext cx="7245157" cy="21126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6000" b="1" dirty="0"/>
              <a:t>CV writing and interview tips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59BE882-DA64-4BA7-3F39-EE5F1C7F11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842" y="3903068"/>
            <a:ext cx="3833450" cy="55951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46CB843-C8E5-7CCA-55C9-FEEC10C724D3}"/>
              </a:ext>
            </a:extLst>
          </p:cNvPr>
          <p:cNvSpPr txBox="1"/>
          <p:nvPr/>
        </p:nvSpPr>
        <p:spPr>
          <a:xfrm>
            <a:off x="242276" y="3951993"/>
            <a:ext cx="12426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</a:rPr>
              <a:t>2024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846395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30BC7BB-4D59-C15D-F35F-065671638B93}"/>
              </a:ext>
            </a:extLst>
          </p:cNvPr>
          <p:cNvSpPr/>
          <p:nvPr/>
        </p:nvSpPr>
        <p:spPr>
          <a:xfrm>
            <a:off x="640080" y="325369"/>
            <a:ext cx="4368602" cy="195684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1" u="sng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Work Experience </a:t>
            </a:r>
            <a:endParaRPr lang="en-US" sz="5400" b="1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9714600-F0CF-9C6A-DC84-27C1A230FAB2}"/>
              </a:ext>
            </a:extLst>
          </p:cNvPr>
          <p:cNvSpPr txBox="1"/>
          <p:nvPr/>
        </p:nvSpPr>
        <p:spPr>
          <a:xfrm>
            <a:off x="469662" y="2748235"/>
            <a:ext cx="4243589" cy="33206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400050" lvl="0" indent="-28575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dirty="0"/>
              <a:t>Saturday Job / Summer placements / Work placement / Trident placement</a:t>
            </a:r>
          </a:p>
          <a:p>
            <a:pPr marL="400050" lvl="0" indent="-28575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dirty="0"/>
              <a:t>Name of company/business</a:t>
            </a:r>
          </a:p>
          <a:p>
            <a:pPr marL="400050" lvl="0" indent="-28575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dirty="0"/>
              <a:t>Dates worked </a:t>
            </a:r>
          </a:p>
          <a:p>
            <a:pPr marL="400050" lvl="0" indent="-28575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dirty="0"/>
              <a:t>Title of role </a:t>
            </a:r>
          </a:p>
          <a:p>
            <a:pPr marL="400050" lvl="0" indent="-28575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dirty="0"/>
              <a:t>Brief explanation of responsibilities of the role</a:t>
            </a:r>
          </a:p>
          <a:p>
            <a:pPr marL="400050" lvl="0" indent="-28575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dirty="0"/>
              <a:t>Optional – bullet point key transferrable skills learnt</a:t>
            </a:r>
          </a:p>
          <a:p>
            <a:pPr marL="342900" lvl="0" indent="-28575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en-US" u="sng" dirty="0"/>
          </a:p>
          <a:p>
            <a:pPr marL="57150" lvl="0" indent="-28575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b="1" u="sng" dirty="0"/>
              <a:t>Interests/Hobbies</a:t>
            </a:r>
            <a:endParaRPr lang="en-US" b="1" dirty="0"/>
          </a:p>
          <a:p>
            <a:pPr marL="400050" lvl="0" indent="-28575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dirty="0"/>
              <a:t>Personal interests </a:t>
            </a:r>
          </a:p>
          <a:p>
            <a:pPr marL="400050" lvl="0" indent="-28575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dirty="0"/>
              <a:t>Hobbies outside of school </a:t>
            </a:r>
          </a:p>
        </p:txBody>
      </p:sp>
      <p:pic>
        <p:nvPicPr>
          <p:cNvPr id="5" name="Picture 4" descr="A group of people in different colors&#10;&#10;Description automatically generated">
            <a:extLst>
              <a:ext uri="{FF2B5EF4-FFF2-40B4-BE49-F238E27FC236}">
                <a16:creationId xmlns:a16="http://schemas.microsoft.com/office/drawing/2014/main" id="{7603DF8C-3100-D2C5-4E94-A572AB73689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302"/>
          <a:stretch/>
        </p:blipFill>
        <p:spPr>
          <a:xfrm>
            <a:off x="5608811" y="885796"/>
            <a:ext cx="5684581" cy="5667404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CF13F20-333A-F72D-83F1-08581AC2D3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8272" y="5522860"/>
            <a:ext cx="2706859" cy="26702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6EE05C2-3795-1C98-0EE9-8E29A64FDF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14800" y="-1779021"/>
            <a:ext cx="3395766" cy="3395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417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DFE4C98-194B-2C40-E67A-6FD391BA3CE6}"/>
              </a:ext>
            </a:extLst>
          </p:cNvPr>
          <p:cNvSpPr/>
          <p:nvPr/>
        </p:nvSpPr>
        <p:spPr>
          <a:xfrm>
            <a:off x="863289" y="725257"/>
            <a:ext cx="2427474" cy="62972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>
              <a:defRPr/>
            </a:pPr>
            <a:r>
              <a:rPr lang="en-GB" sz="3200" b="1" u="sng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References </a:t>
            </a:r>
            <a:endParaRPr kumimoji="0" lang="en-GB" sz="3200" b="1" i="0" u="sng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1CD1658-8614-F384-695D-0F03CB50DB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4613" y="467584"/>
            <a:ext cx="3164098" cy="2322777"/>
          </a:xfrm>
          <a:prstGeom prst="rect">
            <a:avLst/>
          </a:prstGeom>
        </p:spPr>
      </p:pic>
      <p:graphicFrame>
        <p:nvGraphicFramePr>
          <p:cNvPr id="9" name="TextBox 3">
            <a:extLst>
              <a:ext uri="{FF2B5EF4-FFF2-40B4-BE49-F238E27FC236}">
                <a16:creationId xmlns:a16="http://schemas.microsoft.com/office/drawing/2014/main" id="{846CC68D-F60D-6151-5D60-AF1370E8198A}"/>
              </a:ext>
            </a:extLst>
          </p:cNvPr>
          <p:cNvGraphicFramePr/>
          <p:nvPr/>
        </p:nvGraphicFramePr>
        <p:xfrm>
          <a:off x="863289" y="1628973"/>
          <a:ext cx="7537390" cy="34163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67A44AC8-1A8A-84F1-A9BA-000243C011A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64749" y="5601336"/>
            <a:ext cx="2706859" cy="2670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5536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ADC09A0A-5EF7-45F4-B8EE-54903540B3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 yellow post-it note with blue writing on it&#10;&#10;Description automatically generated">
            <a:extLst>
              <a:ext uri="{FF2B5EF4-FFF2-40B4-BE49-F238E27FC236}">
                <a16:creationId xmlns:a16="http://schemas.microsoft.com/office/drawing/2014/main" id="{AD3DE72D-DC8B-458B-534C-8F683AB140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8308" y="171712"/>
            <a:ext cx="3236148" cy="3171426"/>
          </a:xfrm>
          <a:prstGeom prst="rect">
            <a:avLst/>
          </a:prstGeom>
        </p:spPr>
      </p:pic>
      <p:pic>
        <p:nvPicPr>
          <p:cNvPr id="6" name="Picture 5" descr="A group of colorful speech bubbles&#10;&#10;Description automatically generated">
            <a:extLst>
              <a:ext uri="{FF2B5EF4-FFF2-40B4-BE49-F238E27FC236}">
                <a16:creationId xmlns:a16="http://schemas.microsoft.com/office/drawing/2014/main" id="{BAC77788-A891-46FE-1BF7-A26E29EBAE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335" y="3655124"/>
            <a:ext cx="2331720" cy="2331720"/>
          </a:xfrm>
          <a:prstGeom prst="rect">
            <a:avLst/>
          </a:prstGeom>
        </p:spPr>
      </p:pic>
      <p:pic>
        <p:nvPicPr>
          <p:cNvPr id="5" name="Picture 4" descr="A green rocket with blue and green triangles and a red flame&#10;&#10;Description automatically generated">
            <a:extLst>
              <a:ext uri="{FF2B5EF4-FFF2-40B4-BE49-F238E27FC236}">
                <a16:creationId xmlns:a16="http://schemas.microsoft.com/office/drawing/2014/main" id="{B32AD2AE-B84B-8F27-FE8D-3EEA3BE631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4260" y="3674801"/>
            <a:ext cx="2331720" cy="2292366"/>
          </a:xfrm>
          <a:prstGeom prst="rect">
            <a:avLst/>
          </a:prstGeom>
        </p:spPr>
      </p:pic>
      <p:graphicFrame>
        <p:nvGraphicFramePr>
          <p:cNvPr id="9" name="TextBox 3">
            <a:extLst>
              <a:ext uri="{FF2B5EF4-FFF2-40B4-BE49-F238E27FC236}">
                <a16:creationId xmlns:a16="http://schemas.microsoft.com/office/drawing/2014/main" id="{510DBD52-899A-12DB-14D2-704BCE8D844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84467838"/>
              </p:ext>
            </p:extLst>
          </p:nvPr>
        </p:nvGraphicFramePr>
        <p:xfrm>
          <a:off x="5258084" y="1370023"/>
          <a:ext cx="6017562" cy="39462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FBC1DB1D-F68A-672C-2770-688F6A1CABF1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7340" y="-1076259"/>
            <a:ext cx="3394614" cy="3394614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81984694-82BE-5C7D-C988-4D481C6889AC}"/>
              </a:ext>
            </a:extLst>
          </p:cNvPr>
          <p:cNvGrpSpPr/>
          <p:nvPr/>
        </p:nvGrpSpPr>
        <p:grpSpPr>
          <a:xfrm>
            <a:off x="9735621" y="4839787"/>
            <a:ext cx="2329980" cy="2294114"/>
            <a:chOff x="8445545" y="5298348"/>
            <a:chExt cx="1867309" cy="183856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712E687-A49F-8B3C-C5C3-6C44DAA17A4D}"/>
                </a:ext>
              </a:extLst>
            </p:cNvPr>
            <p:cNvSpPr/>
            <p:nvPr/>
          </p:nvSpPr>
          <p:spPr>
            <a:xfrm rot="2700000">
              <a:off x="8870285" y="5694345"/>
              <a:ext cx="1442569" cy="1442569"/>
            </a:xfrm>
            <a:prstGeom prst="rect">
              <a:avLst/>
            </a:prstGeom>
            <a:solidFill>
              <a:srgbClr val="AFCA0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2" name="Picture 11" descr="A picture containing text, comb&#10;&#10;Description automatically generated">
              <a:extLst>
                <a:ext uri="{FF2B5EF4-FFF2-40B4-BE49-F238E27FC236}">
                  <a16:creationId xmlns:a16="http://schemas.microsoft.com/office/drawing/2014/main" id="{98A18F9C-F6FC-B133-EB30-8A96B9B7030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45545" y="5298348"/>
              <a:ext cx="1200329" cy="1200329"/>
            </a:xfrm>
            <a:prstGeom prst="rect">
              <a:avLst/>
            </a:prstGeom>
          </p:spPr>
        </p:pic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8ECEBFFD-2CD0-E0C3-63DE-FF4ED688AF7C}"/>
              </a:ext>
            </a:extLst>
          </p:cNvPr>
          <p:cNvSpPr/>
          <p:nvPr/>
        </p:nvSpPr>
        <p:spPr>
          <a:xfrm rot="2700000">
            <a:off x="9010646" y="4994217"/>
            <a:ext cx="337675" cy="337675"/>
          </a:xfrm>
          <a:prstGeom prst="rect">
            <a:avLst/>
          </a:prstGeom>
          <a:solidFill>
            <a:srgbClr val="FF380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34AC94E-B3CC-89ED-7894-6B800F657EE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891703" y="-476981"/>
            <a:ext cx="2347163" cy="2347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1195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Slide Background">
            <a:extLst>
              <a:ext uri="{FF2B5EF4-FFF2-40B4-BE49-F238E27FC236}">
                <a16:creationId xmlns:a16="http://schemas.microsoft.com/office/drawing/2014/main" id="{C0763A76-9F1C-4FC5-82B7-DD475DA46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E81BF4F6-F2CF-4984-9D14-D6966D92F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8522446" cy="2285999"/>
          </a:xfrm>
          <a:prstGeom prst="rect">
            <a:avLst/>
          </a:prstGeom>
          <a:ln>
            <a:noFill/>
          </a:ln>
          <a:effectLst>
            <a:outerShdw blurRad="596900" dist="304800" dir="7140000" sx="90000" sy="90000" algn="t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1C5A349-4F08-C4F3-9A7A-AB21B5C48AB3}"/>
              </a:ext>
            </a:extLst>
          </p:cNvPr>
          <p:cNvSpPr/>
          <p:nvPr/>
        </p:nvSpPr>
        <p:spPr>
          <a:xfrm>
            <a:off x="761803" y="350196"/>
            <a:ext cx="4646904" cy="162452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4000" b="1" u="sng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What do Employers look for?</a:t>
            </a:r>
            <a:endParaRPr kumimoji="0" lang="en-US" sz="4000" b="1" i="0" u="sng" strike="noStrike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7B35297-2F14-C0C0-8004-37368D4B167E}"/>
              </a:ext>
            </a:extLst>
          </p:cNvPr>
          <p:cNvSpPr txBox="1"/>
          <p:nvPr/>
        </p:nvSpPr>
        <p:spPr>
          <a:xfrm>
            <a:off x="66231" y="2758831"/>
            <a:ext cx="6022941" cy="361314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342900" lvl="0" indent="-28575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1400" dirty="0"/>
              <a:t>Good grades</a:t>
            </a:r>
          </a:p>
          <a:p>
            <a:pPr marL="342900" lvl="0" indent="-28575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en-US" sz="1400" dirty="0"/>
          </a:p>
          <a:p>
            <a:pPr marL="342900" lvl="0" indent="-28575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1400" dirty="0"/>
              <a:t>Work experience – exposure to office or other working environments</a:t>
            </a:r>
          </a:p>
          <a:p>
            <a:pPr marL="342900" lvl="0" indent="-28575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en-US" sz="1400" dirty="0"/>
          </a:p>
          <a:p>
            <a:pPr marL="342900" lvl="0" indent="-28575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1400" dirty="0"/>
              <a:t>Motivation/Passion – demonstrated in other areas such as hobbies or interests</a:t>
            </a:r>
          </a:p>
          <a:p>
            <a:pPr marL="342900" lvl="0" indent="-28575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en-US" sz="1400" dirty="0"/>
          </a:p>
          <a:p>
            <a:pPr marL="342900" lvl="0" indent="-28575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1400" dirty="0"/>
              <a:t>Clear, concise, and easy to read CV - clearly highlighting your qualities</a:t>
            </a:r>
          </a:p>
          <a:p>
            <a:pPr marL="342900" lvl="0" indent="-28575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en-US" sz="1400" dirty="0"/>
          </a:p>
          <a:p>
            <a:pPr marL="342900" lvl="0" indent="-28575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1400" dirty="0"/>
              <a:t>Transferrable skills e.g. communication skills, </a:t>
            </a:r>
            <a:r>
              <a:rPr lang="en-US" sz="1400" dirty="0" err="1"/>
              <a:t>organisation</a:t>
            </a:r>
            <a:r>
              <a:rPr lang="en-US" sz="1400" dirty="0"/>
              <a:t>, people skills, responsibility</a:t>
            </a:r>
          </a:p>
          <a:p>
            <a:pPr marL="342900" lvl="0" indent="-28575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en-US" sz="1400" dirty="0"/>
          </a:p>
          <a:p>
            <a:pPr marL="342900" lvl="0" indent="-28575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1400" dirty="0"/>
              <a:t>Try to tailor your CV to the specific job you are applying for – match your skills to the Job Description provided to show that you are the most suitable candidate for the job</a:t>
            </a:r>
          </a:p>
        </p:txBody>
      </p:sp>
      <p:pic>
        <p:nvPicPr>
          <p:cNvPr id="5" name="Picture 4" descr="A magnifying glass over a red person&#10;&#10;Description automatically generated">
            <a:extLst>
              <a:ext uri="{FF2B5EF4-FFF2-40B4-BE49-F238E27FC236}">
                <a16:creationId xmlns:a16="http://schemas.microsoft.com/office/drawing/2014/main" id="{71881AED-4198-963A-475E-4AF5E9EBE40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5481" r="30025"/>
          <a:stretch/>
        </p:blipFill>
        <p:spPr>
          <a:xfrm>
            <a:off x="6096000" y="1"/>
            <a:ext cx="6102825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2BFE6C2-9E8C-BDBD-947B-676D52F4B6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9741" y="5684419"/>
            <a:ext cx="2347163" cy="23471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BBCC500-9953-B35F-6E43-E90226A119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29865" y="-762664"/>
            <a:ext cx="2706859" cy="267027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B0B6AD3-7985-4F5E-6DEF-792CA62790C3}"/>
              </a:ext>
            </a:extLst>
          </p:cNvPr>
          <p:cNvSpPr/>
          <p:nvPr/>
        </p:nvSpPr>
        <p:spPr>
          <a:xfrm rot="2700000">
            <a:off x="11677307" y="181358"/>
            <a:ext cx="337675" cy="337675"/>
          </a:xfrm>
          <a:prstGeom prst="rect">
            <a:avLst/>
          </a:prstGeom>
          <a:solidFill>
            <a:srgbClr val="FF380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00633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1EC673A-8E21-92D7-F3A5-543B7DA0C7C2}"/>
              </a:ext>
            </a:extLst>
          </p:cNvPr>
          <p:cNvSpPr/>
          <p:nvPr/>
        </p:nvSpPr>
        <p:spPr>
          <a:xfrm>
            <a:off x="594458" y="864771"/>
            <a:ext cx="4721026" cy="62972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u="sng" dirty="0"/>
              <a:t>How to apply… </a:t>
            </a:r>
            <a:endParaRPr lang="en-GB" sz="2400" b="1" dirty="0"/>
          </a:p>
        </p:txBody>
      </p:sp>
      <p:graphicFrame>
        <p:nvGraphicFramePr>
          <p:cNvPr id="6" name="TextBox 3">
            <a:extLst>
              <a:ext uri="{FF2B5EF4-FFF2-40B4-BE49-F238E27FC236}">
                <a16:creationId xmlns:a16="http://schemas.microsoft.com/office/drawing/2014/main" id="{FB83941D-49D6-0A68-7B6A-EB03B3A91A1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20418152"/>
              </p:ext>
            </p:extLst>
          </p:nvPr>
        </p:nvGraphicFramePr>
        <p:xfrm>
          <a:off x="470018" y="2335029"/>
          <a:ext cx="7537390" cy="25853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4" descr="A blue pencil with a white tip&#10;&#10;Description automatically generated">
            <a:extLst>
              <a:ext uri="{FF2B5EF4-FFF2-40B4-BE49-F238E27FC236}">
                <a16:creationId xmlns:a16="http://schemas.microsoft.com/office/drawing/2014/main" id="{02BA6086-16E2-1F72-D38E-86FC23BB0EF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21297" y="1494500"/>
            <a:ext cx="2267909" cy="181066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3A9EE01-AEB7-3225-41C6-816259FEE1E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3593" y="4713437"/>
            <a:ext cx="2328874" cy="2292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9832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65E474D-148C-7954-BDDC-128758009049}"/>
              </a:ext>
            </a:extLst>
          </p:cNvPr>
          <p:cNvSpPr/>
          <p:nvPr/>
        </p:nvSpPr>
        <p:spPr>
          <a:xfrm>
            <a:off x="451244" y="1099462"/>
            <a:ext cx="6044184" cy="107520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5400" b="1" u="sng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Interview Process</a:t>
            </a:r>
            <a:endParaRPr kumimoji="0" lang="en-US" sz="5400" b="1" i="0" u="sng" strike="noStrike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5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DD1FB1A-C32A-7059-0B62-5C031F7A687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303"/>
          <a:stretch/>
        </p:blipFill>
        <p:spPr>
          <a:xfrm>
            <a:off x="6094476" y="956343"/>
            <a:ext cx="5153830" cy="5138257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graphicFrame>
        <p:nvGraphicFramePr>
          <p:cNvPr id="8" name="TextBox 5">
            <a:extLst>
              <a:ext uri="{FF2B5EF4-FFF2-40B4-BE49-F238E27FC236}">
                <a16:creationId xmlns:a16="http://schemas.microsoft.com/office/drawing/2014/main" id="{50CE7D36-E775-65A7-82A5-2B76F7C9B10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19452158"/>
              </p:ext>
            </p:extLst>
          </p:nvPr>
        </p:nvGraphicFramePr>
        <p:xfrm>
          <a:off x="640080" y="2872899"/>
          <a:ext cx="4243589" cy="33206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A0053C47-81BB-277C-D430-4FCCDEDDDC0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76022" y="5675253"/>
            <a:ext cx="2706859" cy="267027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CA9182E-21CD-E9E1-1A51-AC3D328260D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85266" y="-1504940"/>
            <a:ext cx="3395766" cy="339576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36F5F64-D0BC-0FB1-8862-60C1E59FF66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382400" y="763400"/>
            <a:ext cx="3903399" cy="3913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2711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BF95269-5C1F-067C-B9C7-5C6153B34D21}"/>
              </a:ext>
            </a:extLst>
          </p:cNvPr>
          <p:cNvSpPr/>
          <p:nvPr/>
        </p:nvSpPr>
        <p:spPr>
          <a:xfrm>
            <a:off x="572493" y="238539"/>
            <a:ext cx="11018520" cy="143441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5400" b="1" u="sng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Interview tips</a:t>
            </a:r>
            <a:endParaRPr kumimoji="0" lang="en-US" sz="5400" b="1" i="0" u="sng" strike="noStrike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467F1D9-4015-8B3E-82C5-BF4C9C2E6E27}"/>
              </a:ext>
            </a:extLst>
          </p:cNvPr>
          <p:cNvSpPr txBox="1"/>
          <p:nvPr/>
        </p:nvSpPr>
        <p:spPr>
          <a:xfrm>
            <a:off x="572493" y="2071316"/>
            <a:ext cx="6713552" cy="411917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b="1"/>
              <a:t>First impressions count: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200" b="1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/>
              <a:t>Arrive early or on time – arriving late will not set a good first impression to the interviewers 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/>
              <a:t>Dress smart – even if the company has a ‘casual’ dress code, remember you are formally interviewing for a role and want to impress the interviewers 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/>
              <a:t>Check the location of the interview - Is there an address on the invitation or is it a virtual call? 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20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b="1"/>
              <a:t>Preparation: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200" b="1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/>
              <a:t>Thoroughly research the company and what they do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/>
              <a:t>Read through the job description a few times to understand the basics of the role you are interviewing for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/>
              <a:t>Practise your interview questions with friends and family, be prepared for anything 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/>
              <a:t>Ensure you have investigated the company values and beliefs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/>
              <a:t>Memorise your CV and details on it from previous work experience as this will likely be discussed in an interview process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81A320-5E56-20F4-F747-D00783381F6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959" r="2077" b="1"/>
          <a:stretch/>
        </p:blipFill>
        <p:spPr>
          <a:xfrm>
            <a:off x="7675658" y="2093976"/>
            <a:ext cx="3941064" cy="40965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55FA834-AEA0-148C-091F-E5F82EA7F5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8258" y="5531450"/>
            <a:ext cx="2706859" cy="26702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A9173F6-0BED-AAA4-77AE-D1D5C8815C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69240" y="1179178"/>
            <a:ext cx="3395766" cy="339576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46C7658-827B-8353-F11A-F97E98A9D2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35944" y="2145196"/>
            <a:ext cx="481626" cy="48772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2345E6-E724-DD00-FCFB-E97DE9DFCD0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4623377">
            <a:off x="-1196044" y="5234987"/>
            <a:ext cx="3903399" cy="3913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1056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86252F3-E5E0-F78B-8BE8-A3F90DF75874}"/>
              </a:ext>
            </a:extLst>
          </p:cNvPr>
          <p:cNvSpPr txBox="1"/>
          <p:nvPr/>
        </p:nvSpPr>
        <p:spPr>
          <a:xfrm>
            <a:off x="-1210053" y="1002919"/>
            <a:ext cx="9144000" cy="2764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7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745B896-1941-6C2A-878F-5A4CDEA90D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35522" y="3300868"/>
            <a:ext cx="2712955" cy="26702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AC9669B-80ED-3DE2-0871-B7A79412DD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50889" y="3312933"/>
            <a:ext cx="3901778" cy="39139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99AF2DD-D206-7F5B-92EB-B7B1CDE297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0234" y="-1761891"/>
            <a:ext cx="3395766" cy="339576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A85D369-C046-F147-2182-5881E42CAE4F}"/>
              </a:ext>
            </a:extLst>
          </p:cNvPr>
          <p:cNvSpPr/>
          <p:nvPr/>
        </p:nvSpPr>
        <p:spPr>
          <a:xfrm>
            <a:off x="393192" y="2349870"/>
            <a:ext cx="5702808" cy="963063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5400" b="1" u="sng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Any Questions? </a:t>
            </a:r>
            <a:endParaRPr kumimoji="0" lang="en-US" sz="5400" b="1" i="0" u="sng" strike="noStrike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2030157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 descr="Icon&#10;&#10;Description automatically generated">
            <a:extLst>
              <a:ext uri="{FF2B5EF4-FFF2-40B4-BE49-F238E27FC236}">
                <a16:creationId xmlns:a16="http://schemas.microsoft.com/office/drawing/2014/main" id="{1D1D9CC6-ED60-453A-93BC-D6830575F7C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6206" y="-107750"/>
            <a:ext cx="2471234" cy="2471234"/>
          </a:xfrm>
          <a:prstGeom prst="rect">
            <a:avLst/>
          </a:prstGeom>
        </p:spPr>
      </p:pic>
      <p:pic>
        <p:nvPicPr>
          <p:cNvPr id="26" name="Picture 25" descr="A picture containing indoor, computer&#10;&#10;Description automatically generated">
            <a:extLst>
              <a:ext uri="{FF2B5EF4-FFF2-40B4-BE49-F238E27FC236}">
                <a16:creationId xmlns:a16="http://schemas.microsoft.com/office/drawing/2014/main" id="{54113646-DDD5-429B-B6AB-970710A05C6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74697" y="0"/>
            <a:ext cx="7115646" cy="6858000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9FDF390D-D8A0-4C27-9403-909EA1AE9E17}"/>
              </a:ext>
            </a:extLst>
          </p:cNvPr>
          <p:cNvSpPr/>
          <p:nvPr/>
        </p:nvSpPr>
        <p:spPr>
          <a:xfrm>
            <a:off x="4181950" y="-2"/>
            <a:ext cx="3999626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F021EA4-A408-44F0-B544-6171415B6638}"/>
              </a:ext>
            </a:extLst>
          </p:cNvPr>
          <p:cNvSpPr/>
          <p:nvPr/>
        </p:nvSpPr>
        <p:spPr>
          <a:xfrm>
            <a:off x="1076613" y="1298449"/>
            <a:ext cx="1052894" cy="606357"/>
          </a:xfrm>
          <a:prstGeom prst="rect">
            <a:avLst/>
          </a:prstGeom>
          <a:solidFill>
            <a:srgbClr val="00B5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GET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59EF31F-389B-4EC2-9107-532CC9CC4994}"/>
              </a:ext>
            </a:extLst>
          </p:cNvPr>
          <p:cNvSpPr/>
          <p:nvPr/>
        </p:nvSpPr>
        <p:spPr>
          <a:xfrm>
            <a:off x="1076613" y="1956736"/>
            <a:ext cx="696955" cy="606357"/>
          </a:xfrm>
          <a:prstGeom prst="rect">
            <a:avLst/>
          </a:prstGeom>
          <a:solidFill>
            <a:srgbClr val="00B5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7758FB5-20C8-4A8B-A9FE-82D3454D34AF}"/>
              </a:ext>
            </a:extLst>
          </p:cNvPr>
          <p:cNvSpPr/>
          <p:nvPr/>
        </p:nvSpPr>
        <p:spPr>
          <a:xfrm>
            <a:off x="1076613" y="2612669"/>
            <a:ext cx="1820681" cy="606357"/>
          </a:xfrm>
          <a:prstGeom prst="rect">
            <a:avLst/>
          </a:prstGeom>
          <a:solidFill>
            <a:srgbClr val="00B5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TOUCH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3FE376EC-DE15-4738-B54D-535AA7E82ED9}"/>
              </a:ext>
            </a:extLst>
          </p:cNvPr>
          <p:cNvSpPr/>
          <p:nvPr/>
        </p:nvSpPr>
        <p:spPr>
          <a:xfrm rot="18900000">
            <a:off x="11661503" y="3759152"/>
            <a:ext cx="252609" cy="252609"/>
          </a:xfrm>
          <a:prstGeom prst="rect">
            <a:avLst/>
          </a:prstGeom>
          <a:solidFill>
            <a:srgbClr val="FF380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4FD0470C-8ECE-4E52-928F-D4AAC3AF4828}"/>
              </a:ext>
            </a:extLst>
          </p:cNvPr>
          <p:cNvGrpSpPr/>
          <p:nvPr/>
        </p:nvGrpSpPr>
        <p:grpSpPr>
          <a:xfrm>
            <a:off x="8405489" y="5958529"/>
            <a:ext cx="2749209" cy="455033"/>
            <a:chOff x="8859976" y="5958529"/>
            <a:chExt cx="2749209" cy="455033"/>
          </a:xfrm>
        </p:grpSpPr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1FCE47DB-7C98-4D26-B1B3-0DF785AC82F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875510" y="5958529"/>
              <a:ext cx="2733675" cy="247650"/>
            </a:xfrm>
            <a:prstGeom prst="rect">
              <a:avLst/>
            </a:prstGeom>
          </p:spPr>
        </p:pic>
        <p:sp>
          <p:nvSpPr>
            <p:cNvPr id="32" name="Text Placeholder 5">
              <a:hlinkClick r:id="rId6"/>
              <a:extLst>
                <a:ext uri="{FF2B5EF4-FFF2-40B4-BE49-F238E27FC236}">
                  <a16:creationId xmlns:a16="http://schemas.microsoft.com/office/drawing/2014/main" id="{3A9EC90F-E841-4830-BDBF-41350FAAD8BB}"/>
                </a:ext>
              </a:extLst>
            </p:cNvPr>
            <p:cNvSpPr txBox="1">
              <a:spLocks/>
            </p:cNvSpPr>
            <p:nvPr/>
          </p:nvSpPr>
          <p:spPr>
            <a:xfrm>
              <a:off x="8859976" y="6249941"/>
              <a:ext cx="2471234" cy="163621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200" b="0" kern="1200" spc="133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3467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3467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3467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3467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28600" marR="0" lvl="0" indent="-22860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1400" b="0" i="0" u="none" strike="noStrike" kern="1200" cap="none" spc="133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wiss721 BT" panose="020B0504020202020204" pitchFamily="34" charset="0"/>
                  <a:ea typeface="+mn-ea"/>
                  <a:cs typeface="+mn-cs"/>
                </a:rPr>
                <a:t> </a:t>
              </a:r>
              <a:r>
                <a:rPr kumimoji="0" lang="en-GB" sz="1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wiss721 BT" panose="020B0504020202020204" pitchFamily="34" charset="0"/>
                  <a:ea typeface="+mn-ea"/>
                  <a:cs typeface="+mn-cs"/>
                </a:rPr>
                <a:t>Explore: </a:t>
              </a:r>
              <a:r>
                <a:rPr kumimoji="0" lang="en-GB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wis721 Lt BT" panose="020B0403020202020204" pitchFamily="34" charset="0"/>
                  <a:ea typeface="+mn-ea"/>
                  <a:cs typeface="+mn-cs"/>
                </a:rPr>
                <a:t>aztec.group/students </a:t>
              </a:r>
              <a:endParaRPr kumimoji="0" lang="en-GB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EAFDBF6E-D960-44AB-9EE7-EA6A964EACB8}"/>
              </a:ext>
            </a:extLst>
          </p:cNvPr>
          <p:cNvGrpSpPr/>
          <p:nvPr/>
        </p:nvGrpSpPr>
        <p:grpSpPr>
          <a:xfrm>
            <a:off x="2360976" y="1229677"/>
            <a:ext cx="1052894" cy="1031654"/>
            <a:chOff x="2360976" y="981965"/>
            <a:chExt cx="1305706" cy="1279366"/>
          </a:xfrm>
        </p:grpSpPr>
        <p:pic>
          <p:nvPicPr>
            <p:cNvPr id="34" name="Picture 33" descr="Icon&#10;&#10;Description automatically generated">
              <a:extLst>
                <a:ext uri="{FF2B5EF4-FFF2-40B4-BE49-F238E27FC236}">
                  <a16:creationId xmlns:a16="http://schemas.microsoft.com/office/drawing/2014/main" id="{8770490A-0CFC-465F-A38A-CF58AE60E2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733881" y="981965"/>
              <a:ext cx="932801" cy="914058"/>
            </a:xfrm>
            <a:prstGeom prst="rect">
              <a:avLst/>
            </a:prstGeom>
          </p:spPr>
        </p:pic>
        <p:pic>
          <p:nvPicPr>
            <p:cNvPr id="35" name="Picture 34" descr="Icon&#10;&#10;Description automatically generated">
              <a:extLst>
                <a:ext uri="{FF2B5EF4-FFF2-40B4-BE49-F238E27FC236}">
                  <a16:creationId xmlns:a16="http://schemas.microsoft.com/office/drawing/2014/main" id="{87B50E94-C1D4-4645-81AB-E4D13E9B62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21088734">
              <a:off x="2360976" y="1650571"/>
              <a:ext cx="623284" cy="610760"/>
            </a:xfrm>
            <a:prstGeom prst="rect">
              <a:avLst/>
            </a:prstGeom>
          </p:spPr>
        </p:pic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8A2DB43C-9440-4E57-82E5-80299610EF83}"/>
              </a:ext>
            </a:extLst>
          </p:cNvPr>
          <p:cNvSpPr txBox="1"/>
          <p:nvPr/>
        </p:nvSpPr>
        <p:spPr>
          <a:xfrm>
            <a:off x="4532794" y="393714"/>
            <a:ext cx="3215478" cy="196977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Please don’t hesitate to contact us with any questions related to our trainee vacancies, career development opportunities </a:t>
            </a:r>
            <a:b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or upcoming events:</a:t>
            </a:r>
            <a:b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4" name="Picture 53" descr="Icon&#10;&#10;Description automatically generated">
            <a:extLst>
              <a:ext uri="{FF2B5EF4-FFF2-40B4-BE49-F238E27FC236}">
                <a16:creationId xmlns:a16="http://schemas.microsoft.com/office/drawing/2014/main" id="{693B6474-75D8-4492-8453-C1F4E6862AB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21064" y="3872756"/>
            <a:ext cx="1089981" cy="1068080"/>
          </a:xfrm>
          <a:prstGeom prst="rect">
            <a:avLst/>
          </a:prstGeom>
        </p:spPr>
      </p:pic>
      <p:pic>
        <p:nvPicPr>
          <p:cNvPr id="55" name="Picture 54" descr="A picture containing shape&#10;&#10;Description automatically generated">
            <a:extLst>
              <a:ext uri="{FF2B5EF4-FFF2-40B4-BE49-F238E27FC236}">
                <a16:creationId xmlns:a16="http://schemas.microsoft.com/office/drawing/2014/main" id="{F7E9519A-65C6-4D39-890B-3E259863B66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95322" y="3500"/>
            <a:ext cx="2995021" cy="1993106"/>
          </a:xfrm>
          <a:prstGeom prst="rect">
            <a:avLst/>
          </a:prstGeom>
        </p:spPr>
      </p:pic>
      <p:sp>
        <p:nvSpPr>
          <p:cNvPr id="61" name="Rectangle 60">
            <a:extLst>
              <a:ext uri="{FF2B5EF4-FFF2-40B4-BE49-F238E27FC236}">
                <a16:creationId xmlns:a16="http://schemas.microsoft.com/office/drawing/2014/main" id="{B3A84B01-3289-41BE-8CE0-51D90A4ABC18}"/>
              </a:ext>
            </a:extLst>
          </p:cNvPr>
          <p:cNvSpPr/>
          <p:nvPr/>
        </p:nvSpPr>
        <p:spPr>
          <a:xfrm rot="18900000">
            <a:off x="-135305" y="2064480"/>
            <a:ext cx="471863" cy="471863"/>
          </a:xfrm>
          <a:prstGeom prst="rect">
            <a:avLst/>
          </a:prstGeom>
          <a:solidFill>
            <a:srgbClr val="AFCA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8" name="Picture 67" descr="Icon&#10;&#10;Description automatically generated">
            <a:extLst>
              <a:ext uri="{FF2B5EF4-FFF2-40B4-BE49-F238E27FC236}">
                <a16:creationId xmlns:a16="http://schemas.microsoft.com/office/drawing/2014/main" id="{2CB358C8-0618-487C-AA97-ACE7C4979B37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83049" y="6331751"/>
            <a:ext cx="1156800" cy="113355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DDFE558-2A2F-4D07-B6D2-8EFA046E2622}"/>
              </a:ext>
            </a:extLst>
          </p:cNvPr>
          <p:cNvSpPr txBox="1"/>
          <p:nvPr/>
        </p:nvSpPr>
        <p:spPr>
          <a:xfrm>
            <a:off x="4636219" y="6163744"/>
            <a:ext cx="2317208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Aztec Group is authorised to carry on financial services in the jurisdictions in which it operates.</a:t>
            </a:r>
          </a:p>
        </p:txBody>
      </p:sp>
      <p:sp>
        <p:nvSpPr>
          <p:cNvPr id="2" name="Rectangle 1">
            <a:hlinkClick r:id="rId6"/>
            <a:extLst>
              <a:ext uri="{FF2B5EF4-FFF2-40B4-BE49-F238E27FC236}">
                <a16:creationId xmlns:a16="http://schemas.microsoft.com/office/drawing/2014/main" id="{881197C4-AF69-40DC-B9C1-197E712E7730}"/>
              </a:ext>
            </a:extLst>
          </p:cNvPr>
          <p:cNvSpPr/>
          <p:nvPr/>
        </p:nvSpPr>
        <p:spPr>
          <a:xfrm>
            <a:off x="1037302" y="4519373"/>
            <a:ext cx="2041397" cy="21924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39EF79C-5391-4F90-86CD-28C514CD05E4}"/>
              </a:ext>
            </a:extLst>
          </p:cNvPr>
          <p:cNvSpPr txBox="1"/>
          <p:nvPr/>
        </p:nvSpPr>
        <p:spPr>
          <a:xfrm>
            <a:off x="4532494" y="2181464"/>
            <a:ext cx="3341705" cy="113877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EMAIL: </a:t>
            </a:r>
            <a:b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careers@aztecgroup.co.uk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PHONE: 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Calibri" panose="020F0502020204030204"/>
                <a:cs typeface="Arial"/>
              </a:rPr>
              <a:t>0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Calibri" panose="020F0502020204030204"/>
                <a:cs typeface="Calibri" panose="020F0502020204030204"/>
              </a:rPr>
              <a:t>1534 833017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 </a:t>
            </a:r>
            <a:b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9" name="Picture 38" descr="Icon&#10;&#10;Description automatically generated with medium confidence">
            <a:extLst>
              <a:ext uri="{FF2B5EF4-FFF2-40B4-BE49-F238E27FC236}">
                <a16:creationId xmlns:a16="http://schemas.microsoft.com/office/drawing/2014/main" id="{E5F183FA-E928-4CD9-B85D-8E803DB4516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62565" y="3525556"/>
            <a:ext cx="1415280" cy="1415280"/>
          </a:xfrm>
          <a:prstGeom prst="rect">
            <a:avLst/>
          </a:prstGeom>
        </p:spPr>
      </p:pic>
      <p:pic>
        <p:nvPicPr>
          <p:cNvPr id="41" name="Picture 40" descr="A picture containing text, comb&#10;&#10;Description automatically generated">
            <a:extLst>
              <a:ext uri="{FF2B5EF4-FFF2-40B4-BE49-F238E27FC236}">
                <a16:creationId xmlns:a16="http://schemas.microsoft.com/office/drawing/2014/main" id="{24AA49ED-12D1-4C38-AA74-455212DD1133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76723" y="3490770"/>
            <a:ext cx="2995020" cy="2995018"/>
          </a:xfrm>
          <a:prstGeom prst="rect">
            <a:avLst/>
          </a:prstGeom>
        </p:spPr>
      </p:pic>
      <p:pic>
        <p:nvPicPr>
          <p:cNvPr id="28" name="Picture 2">
            <a:extLst>
              <a:ext uri="{FF2B5EF4-FFF2-40B4-BE49-F238E27FC236}">
                <a16:creationId xmlns:a16="http://schemas.microsoft.com/office/drawing/2014/main" id="{4577A2CC-E761-4F0A-926D-BB546F2EF4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36218" y="3293053"/>
            <a:ext cx="2583079" cy="2583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EDB17F25-3913-474E-9B08-56FD08712D9F}"/>
              </a:ext>
            </a:extLst>
          </p:cNvPr>
          <p:cNvGrpSpPr/>
          <p:nvPr/>
        </p:nvGrpSpPr>
        <p:grpSpPr>
          <a:xfrm>
            <a:off x="1037302" y="5462267"/>
            <a:ext cx="2821852" cy="954580"/>
            <a:chOff x="1037302" y="5462267"/>
            <a:chExt cx="2821852" cy="954580"/>
          </a:xfrm>
        </p:grpSpPr>
        <p:pic>
          <p:nvPicPr>
            <p:cNvPr id="18" name="Picture 17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id="{0E6E35C5-88D8-40A6-A529-3BE8AACDC2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37302" y="5462267"/>
              <a:ext cx="2821852" cy="954580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81BD96F2-4B93-4CD8-A7B8-16C452505314}"/>
                </a:ext>
              </a:extLst>
            </p:cNvPr>
            <p:cNvSpPr/>
            <p:nvPr/>
          </p:nvSpPr>
          <p:spPr>
            <a:xfrm>
              <a:off x="1708298" y="5876132"/>
              <a:ext cx="618963" cy="540715"/>
            </a:xfrm>
            <a:prstGeom prst="rect">
              <a:avLst/>
            </a:prstGeom>
            <a:solidFill>
              <a:schemeClr val="bg1">
                <a:alpha val="8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001634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1F0EE212-C911-4B0F-9A05-D40585C3D8F9}"/>
              </a:ext>
            </a:extLst>
          </p:cNvPr>
          <p:cNvSpPr txBox="1"/>
          <p:nvPr/>
        </p:nvSpPr>
        <p:spPr>
          <a:xfrm>
            <a:off x="1348846" y="2258459"/>
            <a:ext cx="41108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  <a:p>
            <a:endParaRPr lang="en-GB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5138F70-2DED-F5FD-ADC2-9112C406D685}"/>
              </a:ext>
            </a:extLst>
          </p:cNvPr>
          <p:cNvGrpSpPr/>
          <p:nvPr/>
        </p:nvGrpSpPr>
        <p:grpSpPr>
          <a:xfrm>
            <a:off x="450242" y="538795"/>
            <a:ext cx="3335953" cy="3001576"/>
            <a:chOff x="1076612" y="1298449"/>
            <a:chExt cx="2421597" cy="2575605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A8D412E-211A-301B-C1AF-751675544731}"/>
                </a:ext>
              </a:extLst>
            </p:cNvPr>
            <p:cNvSpPr/>
            <p:nvPr/>
          </p:nvSpPr>
          <p:spPr>
            <a:xfrm>
              <a:off x="1076612" y="1298449"/>
              <a:ext cx="1887082" cy="606357"/>
            </a:xfrm>
            <a:prstGeom prst="rect">
              <a:avLst/>
            </a:prstGeom>
            <a:solidFill>
              <a:srgbClr val="AFCA0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AZTEC 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0DB9EDC-73CC-9C52-44D3-0057832C5C9A}"/>
                </a:ext>
              </a:extLst>
            </p:cNvPr>
            <p:cNvSpPr/>
            <p:nvPr/>
          </p:nvSpPr>
          <p:spPr>
            <a:xfrm>
              <a:off x="1076613" y="1956736"/>
              <a:ext cx="1887082" cy="606357"/>
            </a:xfrm>
            <a:prstGeom prst="rect">
              <a:avLst/>
            </a:prstGeom>
            <a:solidFill>
              <a:srgbClr val="AFCA0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GROUP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649059C-323D-D600-831D-1F73ACD0B528}"/>
                </a:ext>
              </a:extLst>
            </p:cNvPr>
            <p:cNvSpPr/>
            <p:nvPr/>
          </p:nvSpPr>
          <p:spPr>
            <a:xfrm>
              <a:off x="1076613" y="2612669"/>
              <a:ext cx="802521" cy="606357"/>
            </a:xfrm>
            <a:prstGeom prst="rect">
              <a:avLst/>
            </a:prstGeom>
            <a:solidFill>
              <a:srgbClr val="AFCA0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200" b="1">
                  <a:latin typeface="Arial" panose="020B0604020202020204" pitchFamily="34" charset="0"/>
                  <a:cs typeface="Arial" panose="020B0604020202020204" pitchFamily="34" charset="0"/>
                </a:rPr>
                <a:t>IN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713CBEF-1902-F104-8877-875C31876CE5}"/>
                </a:ext>
              </a:extLst>
            </p:cNvPr>
            <p:cNvSpPr/>
            <p:nvPr/>
          </p:nvSpPr>
          <p:spPr>
            <a:xfrm>
              <a:off x="1076613" y="3267697"/>
              <a:ext cx="2421596" cy="606357"/>
            </a:xfrm>
            <a:prstGeom prst="rect">
              <a:avLst/>
            </a:prstGeom>
            <a:solidFill>
              <a:srgbClr val="AFCA0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200" b="1">
                  <a:latin typeface="Arial" panose="020B0604020202020204" pitchFamily="34" charset="0"/>
                  <a:cs typeface="Arial" panose="020B0604020202020204" pitchFamily="34" charset="0"/>
                </a:rPr>
                <a:t>NUMBERS</a:t>
              </a: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5E8CFEC5-BA1E-81A1-F2D8-1DF4DCA10F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7238" y="3899082"/>
            <a:ext cx="2321963" cy="23219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2825D00-6FCE-2D39-AC58-6FF382F171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5351" y="892115"/>
            <a:ext cx="7559695" cy="493209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47162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4975E49-EDF1-7361-4C73-3299988C61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1111" y="-73751"/>
            <a:ext cx="12323111" cy="6931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0951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1F0EE212-C911-4B0F-9A05-D40585C3D8F9}"/>
              </a:ext>
            </a:extLst>
          </p:cNvPr>
          <p:cNvSpPr txBox="1"/>
          <p:nvPr/>
        </p:nvSpPr>
        <p:spPr>
          <a:xfrm>
            <a:off x="1055194" y="1549006"/>
            <a:ext cx="7606085" cy="42726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pic>
        <p:nvPicPr>
          <p:cNvPr id="21" name="Picture 20" descr="Icon&#10;&#10;Description automatically generated">
            <a:extLst>
              <a:ext uri="{FF2B5EF4-FFF2-40B4-BE49-F238E27FC236}">
                <a16:creationId xmlns:a16="http://schemas.microsoft.com/office/drawing/2014/main" id="{78EEFAAA-6615-7558-6D4F-0FBB058C0DA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8803" y="4996079"/>
            <a:ext cx="1443745" cy="14211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7861035-6AF7-BA5A-D6AD-6E4E659C1DCF}"/>
              </a:ext>
            </a:extLst>
          </p:cNvPr>
          <p:cNvSpPr txBox="1"/>
          <p:nvPr/>
        </p:nvSpPr>
        <p:spPr>
          <a:xfrm>
            <a:off x="254987" y="2557238"/>
            <a:ext cx="7541846" cy="26161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/>
              <a:t>Securing yourself an interview is the first step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GB" dirty="0"/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en-GB" dirty="0"/>
              <a:t>CV should represent you - make </a:t>
            </a:r>
            <a:r>
              <a:rPr lang="en-GB" sz="2000" dirty="0"/>
              <a:t>sure</a:t>
            </a:r>
            <a:r>
              <a:rPr lang="en-GB" dirty="0"/>
              <a:t> it is a good representation of yourself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endParaRPr lang="en-GB" dirty="0"/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en-GB" dirty="0"/>
              <a:t>Make sure you stand out from the crowd, we are receiving a large volume of applications on a daily basis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endParaRPr lang="en-GB" dirty="0"/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en-GB" dirty="0"/>
              <a:t>First impressions count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5F22B5A-2F7A-6B45-6468-0257CCEC83BA}"/>
              </a:ext>
            </a:extLst>
          </p:cNvPr>
          <p:cNvSpPr/>
          <p:nvPr/>
        </p:nvSpPr>
        <p:spPr>
          <a:xfrm>
            <a:off x="452090" y="738458"/>
            <a:ext cx="5333014" cy="117957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GB" sz="6000" b="1" u="sng" dirty="0"/>
              <a:t>CV Writing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54038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E736F7C-C5E4-953A-D6C2-433096DB3A69}"/>
              </a:ext>
            </a:extLst>
          </p:cNvPr>
          <p:cNvSpPr txBox="1"/>
          <p:nvPr/>
        </p:nvSpPr>
        <p:spPr>
          <a:xfrm>
            <a:off x="237325" y="991828"/>
            <a:ext cx="2715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Why is this a bad CV example?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26B0AEF-BDFD-2B99-E213-F407E5AFF1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3196" y="0"/>
            <a:ext cx="5926396" cy="6858000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31884DA-74BC-FC3B-A11B-6928361642AD}"/>
              </a:ext>
            </a:extLst>
          </p:cNvPr>
          <p:cNvCxnSpPr>
            <a:cxnSpLocks/>
            <a:endCxn id="15" idx="1"/>
          </p:cNvCxnSpPr>
          <p:nvPr/>
        </p:nvCxnSpPr>
        <p:spPr>
          <a:xfrm>
            <a:off x="5570162" y="795737"/>
            <a:ext cx="4765271" cy="9951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1B0D5EB5-6C24-E71E-B5BB-2B646E759E81}"/>
              </a:ext>
            </a:extLst>
          </p:cNvPr>
          <p:cNvSpPr txBox="1"/>
          <p:nvPr/>
        </p:nvSpPr>
        <p:spPr>
          <a:xfrm>
            <a:off x="10335433" y="1529270"/>
            <a:ext cx="11970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No contact details. 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F85A0BC1-18C3-BC1F-E349-00226B6813F5}"/>
              </a:ext>
            </a:extLst>
          </p:cNvPr>
          <p:cNvCxnSpPr/>
          <p:nvPr/>
        </p:nvCxnSpPr>
        <p:spPr>
          <a:xfrm flipH="1">
            <a:off x="2903744" y="1085413"/>
            <a:ext cx="2114986" cy="8131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940E4CCB-C43C-9012-BB12-9E49591E42AE}"/>
              </a:ext>
            </a:extLst>
          </p:cNvPr>
          <p:cNvSpPr txBox="1"/>
          <p:nvPr/>
        </p:nvSpPr>
        <p:spPr>
          <a:xfrm>
            <a:off x="1800634" y="1898602"/>
            <a:ext cx="19125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Incorrect punctuation.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54A2F7C3-86A3-808A-57FB-3995A44ED89C}"/>
              </a:ext>
            </a:extLst>
          </p:cNvPr>
          <p:cNvCxnSpPr>
            <a:cxnSpLocks/>
          </p:cNvCxnSpPr>
          <p:nvPr/>
        </p:nvCxnSpPr>
        <p:spPr>
          <a:xfrm flipH="1">
            <a:off x="2401173" y="1608633"/>
            <a:ext cx="2254589" cy="105778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9355568B-EE80-6275-4234-70BA08B4E5AF}"/>
              </a:ext>
            </a:extLst>
          </p:cNvPr>
          <p:cNvSpPr txBox="1"/>
          <p:nvPr/>
        </p:nvSpPr>
        <p:spPr>
          <a:xfrm>
            <a:off x="1291205" y="2623974"/>
            <a:ext cx="24219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No statement about why they think they would suit this role, or what attracted them to it. 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5AA33C19-49FE-5433-039E-63E52D17E06B}"/>
              </a:ext>
            </a:extLst>
          </p:cNvPr>
          <p:cNvCxnSpPr/>
          <p:nvPr/>
        </p:nvCxnSpPr>
        <p:spPr>
          <a:xfrm>
            <a:off x="5388678" y="2394192"/>
            <a:ext cx="5081551" cy="3280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1275992E-A19C-39CB-F008-3494DEC90394}"/>
              </a:ext>
            </a:extLst>
          </p:cNvPr>
          <p:cNvSpPr txBox="1"/>
          <p:nvPr/>
        </p:nvSpPr>
        <p:spPr>
          <a:xfrm>
            <a:off x="10448799" y="2206379"/>
            <a:ext cx="17432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No qualifications or grades mentioned. 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38840465-34BD-7D9E-67C1-69ED3BAEAD13}"/>
              </a:ext>
            </a:extLst>
          </p:cNvPr>
          <p:cNvCxnSpPr/>
          <p:nvPr/>
        </p:nvCxnSpPr>
        <p:spPr>
          <a:xfrm flipH="1">
            <a:off x="2652458" y="3578081"/>
            <a:ext cx="1786919" cy="5332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A955A23D-EAEC-B046-FB71-A924757E1898}"/>
              </a:ext>
            </a:extLst>
          </p:cNvPr>
          <p:cNvSpPr txBox="1"/>
          <p:nvPr/>
        </p:nvSpPr>
        <p:spPr>
          <a:xfrm>
            <a:off x="283064" y="3701656"/>
            <a:ext cx="26206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Basic role and responsibility details. Needs to include the exact month/year worked. 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26AB3B1A-BF50-6F2F-462E-77AFD52AD078}"/>
              </a:ext>
            </a:extLst>
          </p:cNvPr>
          <p:cNvCxnSpPr/>
          <p:nvPr/>
        </p:nvCxnSpPr>
        <p:spPr>
          <a:xfrm flipH="1">
            <a:off x="2952605" y="4732544"/>
            <a:ext cx="1758998" cy="17450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7F6604C0-0E26-2DC6-FDBD-93F067A58903}"/>
              </a:ext>
            </a:extLst>
          </p:cNvPr>
          <p:cNvSpPr txBox="1"/>
          <p:nvPr/>
        </p:nvSpPr>
        <p:spPr>
          <a:xfrm>
            <a:off x="666993" y="4563896"/>
            <a:ext cx="25158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Include at least 5 skills. Try to match the job description. 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63103071-30CC-FE7A-AE5E-E5E7971754C6}"/>
              </a:ext>
            </a:extLst>
          </p:cNvPr>
          <p:cNvCxnSpPr>
            <a:cxnSpLocks/>
          </p:cNvCxnSpPr>
          <p:nvPr/>
        </p:nvCxnSpPr>
        <p:spPr>
          <a:xfrm flipH="1" flipV="1">
            <a:off x="2652458" y="5539702"/>
            <a:ext cx="1933502" cy="2259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68B2A60B-B0E6-8B5F-E494-5FA134A6808E}"/>
              </a:ext>
            </a:extLst>
          </p:cNvPr>
          <p:cNvSpPr txBox="1"/>
          <p:nvPr/>
        </p:nvSpPr>
        <p:spPr>
          <a:xfrm>
            <a:off x="169453" y="5359633"/>
            <a:ext cx="28479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Not the most exciting hobbies. 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CEDBA542-0B6A-C36B-3F42-7CA96B5F82C5}"/>
              </a:ext>
            </a:extLst>
          </p:cNvPr>
          <p:cNvCxnSpPr/>
          <p:nvPr/>
        </p:nvCxnSpPr>
        <p:spPr>
          <a:xfrm flipH="1" flipV="1">
            <a:off x="3017355" y="2206379"/>
            <a:ext cx="1519744" cy="2616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B924F19A-1DFF-DF08-F944-9337E7FB9B7E}"/>
              </a:ext>
            </a:extLst>
          </p:cNvPr>
          <p:cNvSpPr/>
          <p:nvPr/>
        </p:nvSpPr>
        <p:spPr>
          <a:xfrm>
            <a:off x="301413" y="303582"/>
            <a:ext cx="3043180" cy="56045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GB" sz="2000" b="1" u="sng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CV Example 1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494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8" grpId="0"/>
      <p:bldP spid="22" grpId="0"/>
      <p:bldP spid="25" grpId="0"/>
      <p:bldP spid="28" grpId="0"/>
      <p:bldP spid="31" grpId="0"/>
      <p:bldP spid="3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con&#10;&#10;Description automatically generated with medium confidence">
            <a:extLst>
              <a:ext uri="{FF2B5EF4-FFF2-40B4-BE49-F238E27FC236}">
                <a16:creationId xmlns:a16="http://schemas.microsoft.com/office/drawing/2014/main" id="{0CF418C3-9739-69E7-F5E1-6BF9D93565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61258" y="1398069"/>
            <a:ext cx="2144802" cy="214480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7088AFC-265A-4717-EC10-A6CB27E3E5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942" y="589650"/>
            <a:ext cx="10499730" cy="6327884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DD1E697-278A-C34C-31C6-AC6542A32589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005328" y="134064"/>
            <a:ext cx="4478337" cy="4635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buNone/>
              <a:defRPr/>
            </a:pPr>
            <a:r>
              <a:rPr lang="en-GB" sz="2000" b="1" u="sng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CV Example 2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77720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1F0EE212-C911-4B0F-9A05-D40585C3D8F9}"/>
              </a:ext>
            </a:extLst>
          </p:cNvPr>
          <p:cNvSpPr txBox="1"/>
          <p:nvPr/>
        </p:nvSpPr>
        <p:spPr>
          <a:xfrm>
            <a:off x="1200647" y="1951718"/>
            <a:ext cx="5819628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en-GB" dirty="0"/>
          </a:p>
          <a:p>
            <a:endParaRPr lang="en-GB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34083D5-78EA-D13E-DD0B-B254AAB6A21D}"/>
              </a:ext>
            </a:extLst>
          </p:cNvPr>
          <p:cNvSpPr/>
          <p:nvPr/>
        </p:nvSpPr>
        <p:spPr>
          <a:xfrm>
            <a:off x="339538" y="453058"/>
            <a:ext cx="2427474" cy="62972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>
              <a:defRPr/>
            </a:pPr>
            <a:r>
              <a:rPr kumimoji="0" lang="en-GB" sz="32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Format: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1001EA8-4CA8-15D5-5DA5-55919A8FD542}"/>
              </a:ext>
            </a:extLst>
          </p:cNvPr>
          <p:cNvSpPr txBox="1"/>
          <p:nvPr/>
        </p:nvSpPr>
        <p:spPr>
          <a:xfrm>
            <a:off x="277015" y="1407713"/>
            <a:ext cx="7541846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en-GB" sz="1800" b="1" dirty="0"/>
              <a:t>2 pages </a:t>
            </a:r>
            <a:r>
              <a:rPr lang="en-GB" sz="1800" dirty="0"/>
              <a:t>maximum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endParaRPr lang="en-GB" sz="1800" dirty="0"/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en-GB" sz="1800" dirty="0"/>
              <a:t>Clear </a:t>
            </a:r>
            <a:r>
              <a:rPr lang="en-GB" sz="1800" b="1" dirty="0"/>
              <a:t>headings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endParaRPr lang="en-GB" sz="1800" dirty="0"/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en-GB" sz="1800" dirty="0"/>
              <a:t>Consider </a:t>
            </a:r>
            <a:r>
              <a:rPr lang="en-GB" sz="1800" b="1" dirty="0"/>
              <a:t>Layout </a:t>
            </a:r>
            <a:r>
              <a:rPr lang="en-GB" sz="1800" dirty="0"/>
              <a:t>– heading, bullet points etc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endParaRPr lang="en-GB" sz="1800" dirty="0"/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en-GB" sz="1800" dirty="0"/>
              <a:t>Easy to </a:t>
            </a:r>
            <a:r>
              <a:rPr lang="en-GB" sz="1800" b="1" dirty="0"/>
              <a:t>read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endParaRPr lang="en-GB" sz="1800" dirty="0"/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en-GB" sz="1800" dirty="0"/>
              <a:t>Check </a:t>
            </a:r>
            <a:r>
              <a:rPr lang="en-GB" sz="1800" b="1" dirty="0"/>
              <a:t>grammar and punctuation </a:t>
            </a:r>
            <a:r>
              <a:rPr lang="en-GB" sz="1800" dirty="0"/>
              <a:t>thoroughly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endParaRPr lang="en-GB" sz="1800" dirty="0"/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en-GB" sz="1800" dirty="0"/>
              <a:t>Make sure the </a:t>
            </a:r>
            <a:r>
              <a:rPr lang="en-GB" sz="1800" b="1" dirty="0"/>
              <a:t>font </a:t>
            </a:r>
            <a:r>
              <a:rPr lang="en-GB" sz="1800" dirty="0"/>
              <a:t>you use is easy to read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endParaRPr lang="en-GB" sz="1800" dirty="0"/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en-GB" sz="1800" dirty="0"/>
              <a:t>Ensure there is </a:t>
            </a:r>
            <a:r>
              <a:rPr lang="en-GB" sz="1800" b="1" dirty="0"/>
              <a:t>fluency</a:t>
            </a:r>
            <a:r>
              <a:rPr lang="en-GB" sz="1800" dirty="0"/>
              <a:t> throughout the CV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endParaRPr lang="en-GB" sz="1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B0D7F49-4A81-FEEB-EDC2-2B930BE070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4528" y="1704579"/>
            <a:ext cx="4346825" cy="29690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8572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1F0EE212-C911-4B0F-9A05-D40585C3D8F9}"/>
              </a:ext>
            </a:extLst>
          </p:cNvPr>
          <p:cNvSpPr txBox="1"/>
          <p:nvPr/>
        </p:nvSpPr>
        <p:spPr>
          <a:xfrm>
            <a:off x="418083" y="1690698"/>
            <a:ext cx="7158374" cy="495366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100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1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1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1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C91220C-84E0-4A0A-4C62-18A8BDB02CB2}"/>
              </a:ext>
            </a:extLst>
          </p:cNvPr>
          <p:cNvSpPr/>
          <p:nvPr/>
        </p:nvSpPr>
        <p:spPr>
          <a:xfrm>
            <a:off x="418083" y="856731"/>
            <a:ext cx="5232763" cy="62972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GB" sz="2400" b="1" u="sng" dirty="0"/>
              <a:t>Content – Personal contact details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A256EE6-1FF9-F6A6-2C23-63B2AEE56E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72516" y="1068013"/>
            <a:ext cx="2224973" cy="222497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FA7BF9E-71DA-6EAB-25FA-A69AA84722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4090" y="4366197"/>
            <a:ext cx="1444877" cy="142049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3C60F95-69BB-EC1B-56FD-19B74249A4C0}"/>
              </a:ext>
            </a:extLst>
          </p:cNvPr>
          <p:cNvSpPr txBox="1"/>
          <p:nvPr/>
        </p:nvSpPr>
        <p:spPr>
          <a:xfrm>
            <a:off x="352139" y="1690698"/>
            <a:ext cx="10180085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Name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Address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Phone number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Email address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Include a profile that briefly describes your reasoning behind wanting this job in particular, highlight your knowledge and skills and demonstrate your motivation and passion for the role.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84990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34083D5-78EA-D13E-DD0B-B254AAB6A21D}"/>
              </a:ext>
            </a:extLst>
          </p:cNvPr>
          <p:cNvSpPr/>
          <p:nvPr/>
        </p:nvSpPr>
        <p:spPr>
          <a:xfrm>
            <a:off x="594458" y="864771"/>
            <a:ext cx="4721026" cy="62972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u="sng" dirty="0"/>
              <a:t>Education and Qualifications</a:t>
            </a:r>
            <a:endParaRPr lang="en-GB" sz="24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52ED3FE-54BC-3AA2-712B-5A31F7CA2417}"/>
              </a:ext>
            </a:extLst>
          </p:cNvPr>
          <p:cNvSpPr txBox="1"/>
          <p:nvPr/>
        </p:nvSpPr>
        <p:spPr>
          <a:xfrm>
            <a:off x="1055195" y="1549006"/>
            <a:ext cx="4891896" cy="42726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C199BA0-CC39-A5EE-A51F-E1AA8595C187}"/>
              </a:ext>
            </a:extLst>
          </p:cNvPr>
          <p:cNvSpPr txBox="1"/>
          <p:nvPr/>
        </p:nvSpPr>
        <p:spPr>
          <a:xfrm>
            <a:off x="256374" y="2067972"/>
            <a:ext cx="7537390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en-GB" sz="1800" dirty="0"/>
              <a:t>Qualifications achieved (GCSE/A Level/ Degree)</a:t>
            </a:r>
          </a:p>
          <a:p>
            <a:pPr marL="342900" lvl="0" indent="-342900">
              <a:buFont typeface="Wingdings" panose="05000000000000000000" pitchFamily="2" charset="2"/>
              <a:buChar char="Ø"/>
            </a:pPr>
            <a:endParaRPr lang="en-GB" sz="1800" dirty="0"/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en-GB" sz="1800" dirty="0"/>
              <a:t>What date the qualification was achieved</a:t>
            </a:r>
          </a:p>
          <a:p>
            <a:pPr marL="342900" lvl="0" indent="-342900">
              <a:buFont typeface="Wingdings" panose="05000000000000000000" pitchFamily="2" charset="2"/>
              <a:buChar char="Ø"/>
            </a:pPr>
            <a:endParaRPr lang="en-GB" sz="1800" dirty="0"/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en-GB" sz="1800" dirty="0"/>
              <a:t>Grade/Level</a:t>
            </a:r>
          </a:p>
          <a:p>
            <a:pPr marL="342900" lvl="0" indent="-342900">
              <a:buFont typeface="Wingdings" panose="05000000000000000000" pitchFamily="2" charset="2"/>
              <a:buChar char="Ø"/>
            </a:pPr>
            <a:endParaRPr lang="en-GB" sz="1800" dirty="0"/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en-GB" sz="1800" dirty="0"/>
              <a:t>If still in education – predicted grades</a:t>
            </a:r>
          </a:p>
          <a:p>
            <a:pPr marL="342900" lvl="0" indent="-342900">
              <a:buFont typeface="Wingdings" panose="05000000000000000000" pitchFamily="2" charset="2"/>
              <a:buChar char="Ø"/>
            </a:pPr>
            <a:endParaRPr lang="en-GB" sz="1800" dirty="0"/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en-GB" sz="1800" dirty="0"/>
              <a:t>Schools/Colleges attended (include names and dates)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6B9AFDE-3C90-E2CB-2E8F-DD8BA10558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7799" y="3030250"/>
            <a:ext cx="3542083" cy="269466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05216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ARTICULATE_SLIDE_COUNT" val="18"/>
  <p:tag name="ARTICULATE_DESIGN_ID_1_CUSTOM DESIGN" val="TAP8P9Og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7_WHITE">
  <a:themeElements>
    <a:clrScheme name="Aztec Colours">
      <a:dk1>
        <a:sysClr val="windowText" lastClr="000000"/>
      </a:dk1>
      <a:lt1>
        <a:sysClr val="window" lastClr="FFFFFF"/>
      </a:lt1>
      <a:dk2>
        <a:srgbClr val="875EA8"/>
      </a:dk2>
      <a:lt2>
        <a:srgbClr val="BB4C81"/>
      </a:lt2>
      <a:accent1>
        <a:srgbClr val="00B5BE"/>
      </a:accent1>
      <a:accent2>
        <a:srgbClr val="A0EAEF"/>
      </a:accent2>
      <a:accent3>
        <a:srgbClr val="B4DC2C"/>
      </a:accent3>
      <a:accent4>
        <a:srgbClr val="C8ED47"/>
      </a:accent4>
      <a:accent5>
        <a:srgbClr val="FF3908"/>
      </a:accent5>
      <a:accent6>
        <a:srgbClr val="FF8560"/>
      </a:accent6>
      <a:hlink>
        <a:srgbClr val="00B5BE"/>
      </a:hlink>
      <a:folHlink>
        <a:srgbClr val="875EA8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Default Theme">
  <a:themeElements>
    <a:clrScheme name="Aztec Colours">
      <a:dk1>
        <a:sysClr val="windowText" lastClr="000000"/>
      </a:dk1>
      <a:lt1>
        <a:sysClr val="window" lastClr="FFFFFF"/>
      </a:lt1>
      <a:dk2>
        <a:srgbClr val="875EA8"/>
      </a:dk2>
      <a:lt2>
        <a:srgbClr val="BB4C81"/>
      </a:lt2>
      <a:accent1>
        <a:srgbClr val="00B5BE"/>
      </a:accent1>
      <a:accent2>
        <a:srgbClr val="A0EAEF"/>
      </a:accent2>
      <a:accent3>
        <a:srgbClr val="B4DC2C"/>
      </a:accent3>
      <a:accent4>
        <a:srgbClr val="C8ED47"/>
      </a:accent4>
      <a:accent5>
        <a:srgbClr val="FF3908"/>
      </a:accent5>
      <a:accent6>
        <a:srgbClr val="FF8560"/>
      </a:accent6>
      <a:hlink>
        <a:srgbClr val="00B5BE"/>
      </a:hlink>
      <a:folHlink>
        <a:srgbClr val="875EA8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fault Theme" id="{E4187BA0-7FA1-45FC-9559-C8979A6A8EE0}" vid="{73170D99-1B5E-4674-8C4D-9F6C39AE90C8}"/>
    </a:ext>
  </a:extLst>
</a:theme>
</file>

<file path=ppt/theme/theme12.xml><?xml version="1.0" encoding="utf-8"?>
<a:theme xmlns:a="http://schemas.openxmlformats.org/drawingml/2006/main" name="11_WHITE">
  <a:themeElements>
    <a:clrScheme name="Aztec Colours">
      <a:dk1>
        <a:sysClr val="windowText" lastClr="000000"/>
      </a:dk1>
      <a:lt1>
        <a:sysClr val="window" lastClr="FFFFFF"/>
      </a:lt1>
      <a:dk2>
        <a:srgbClr val="875EA8"/>
      </a:dk2>
      <a:lt2>
        <a:srgbClr val="BB4C81"/>
      </a:lt2>
      <a:accent1>
        <a:srgbClr val="00B5BE"/>
      </a:accent1>
      <a:accent2>
        <a:srgbClr val="A0EAEF"/>
      </a:accent2>
      <a:accent3>
        <a:srgbClr val="B4DC2C"/>
      </a:accent3>
      <a:accent4>
        <a:srgbClr val="C8ED47"/>
      </a:accent4>
      <a:accent5>
        <a:srgbClr val="FF3908"/>
      </a:accent5>
      <a:accent6>
        <a:srgbClr val="FF8560"/>
      </a:accent6>
      <a:hlink>
        <a:srgbClr val="00B5BE"/>
      </a:hlink>
      <a:folHlink>
        <a:srgbClr val="875EA8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WHITE">
  <a:themeElements>
    <a:clrScheme name="Aztec Colours">
      <a:dk1>
        <a:sysClr val="windowText" lastClr="000000"/>
      </a:dk1>
      <a:lt1>
        <a:sysClr val="window" lastClr="FFFFFF"/>
      </a:lt1>
      <a:dk2>
        <a:srgbClr val="875EA8"/>
      </a:dk2>
      <a:lt2>
        <a:srgbClr val="BB4C81"/>
      </a:lt2>
      <a:accent1>
        <a:srgbClr val="00B5BE"/>
      </a:accent1>
      <a:accent2>
        <a:srgbClr val="A0EAEF"/>
      </a:accent2>
      <a:accent3>
        <a:srgbClr val="B4DC2C"/>
      </a:accent3>
      <a:accent4>
        <a:srgbClr val="C8ED47"/>
      </a:accent4>
      <a:accent5>
        <a:srgbClr val="FF3908"/>
      </a:accent5>
      <a:accent6>
        <a:srgbClr val="FF8560"/>
      </a:accent6>
      <a:hlink>
        <a:srgbClr val="00B5BE"/>
      </a:hlink>
      <a:folHlink>
        <a:srgbClr val="875EA8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0_WHITE">
  <a:themeElements>
    <a:clrScheme name="Aztec Colours">
      <a:dk1>
        <a:sysClr val="windowText" lastClr="000000"/>
      </a:dk1>
      <a:lt1>
        <a:sysClr val="window" lastClr="FFFFFF"/>
      </a:lt1>
      <a:dk2>
        <a:srgbClr val="875EA8"/>
      </a:dk2>
      <a:lt2>
        <a:srgbClr val="BB4C81"/>
      </a:lt2>
      <a:accent1>
        <a:srgbClr val="00B5BE"/>
      </a:accent1>
      <a:accent2>
        <a:srgbClr val="A0EAEF"/>
      </a:accent2>
      <a:accent3>
        <a:srgbClr val="B4DC2C"/>
      </a:accent3>
      <a:accent4>
        <a:srgbClr val="C8ED47"/>
      </a:accent4>
      <a:accent5>
        <a:srgbClr val="FF3908"/>
      </a:accent5>
      <a:accent6>
        <a:srgbClr val="FF8560"/>
      </a:accent6>
      <a:hlink>
        <a:srgbClr val="00B5BE"/>
      </a:hlink>
      <a:folHlink>
        <a:srgbClr val="875EA8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8_WHITE">
  <a:themeElements>
    <a:clrScheme name="Aztec Colours">
      <a:dk1>
        <a:sysClr val="windowText" lastClr="000000"/>
      </a:dk1>
      <a:lt1>
        <a:sysClr val="window" lastClr="FFFFFF"/>
      </a:lt1>
      <a:dk2>
        <a:srgbClr val="875EA8"/>
      </a:dk2>
      <a:lt2>
        <a:srgbClr val="BB4C81"/>
      </a:lt2>
      <a:accent1>
        <a:srgbClr val="00B5BE"/>
      </a:accent1>
      <a:accent2>
        <a:srgbClr val="A0EAEF"/>
      </a:accent2>
      <a:accent3>
        <a:srgbClr val="B4DC2C"/>
      </a:accent3>
      <a:accent4>
        <a:srgbClr val="C8ED47"/>
      </a:accent4>
      <a:accent5>
        <a:srgbClr val="FF3908"/>
      </a:accent5>
      <a:accent6>
        <a:srgbClr val="FF8560"/>
      </a:accent6>
      <a:hlink>
        <a:srgbClr val="00B5BE"/>
      </a:hlink>
      <a:folHlink>
        <a:srgbClr val="875EA8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WHITE">
  <a:themeElements>
    <a:clrScheme name="Aztec Colours">
      <a:dk1>
        <a:sysClr val="windowText" lastClr="000000"/>
      </a:dk1>
      <a:lt1>
        <a:sysClr val="window" lastClr="FFFFFF"/>
      </a:lt1>
      <a:dk2>
        <a:srgbClr val="875EA8"/>
      </a:dk2>
      <a:lt2>
        <a:srgbClr val="BB4C81"/>
      </a:lt2>
      <a:accent1>
        <a:srgbClr val="00B5BE"/>
      </a:accent1>
      <a:accent2>
        <a:srgbClr val="A0EAEF"/>
      </a:accent2>
      <a:accent3>
        <a:srgbClr val="B4DC2C"/>
      </a:accent3>
      <a:accent4>
        <a:srgbClr val="C8ED47"/>
      </a:accent4>
      <a:accent5>
        <a:srgbClr val="FF3908"/>
      </a:accent5>
      <a:accent6>
        <a:srgbClr val="FF8560"/>
      </a:accent6>
      <a:hlink>
        <a:srgbClr val="00B5BE"/>
      </a:hlink>
      <a:folHlink>
        <a:srgbClr val="875EA8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WHITE">
  <a:themeElements>
    <a:clrScheme name="Aztec Colours">
      <a:dk1>
        <a:sysClr val="windowText" lastClr="000000"/>
      </a:dk1>
      <a:lt1>
        <a:sysClr val="window" lastClr="FFFFFF"/>
      </a:lt1>
      <a:dk2>
        <a:srgbClr val="875EA8"/>
      </a:dk2>
      <a:lt2>
        <a:srgbClr val="BB4C81"/>
      </a:lt2>
      <a:accent1>
        <a:srgbClr val="00B5BE"/>
      </a:accent1>
      <a:accent2>
        <a:srgbClr val="A0EAEF"/>
      </a:accent2>
      <a:accent3>
        <a:srgbClr val="B4DC2C"/>
      </a:accent3>
      <a:accent4>
        <a:srgbClr val="C8ED47"/>
      </a:accent4>
      <a:accent5>
        <a:srgbClr val="FF3908"/>
      </a:accent5>
      <a:accent6>
        <a:srgbClr val="FF8560"/>
      </a:accent6>
      <a:hlink>
        <a:srgbClr val="00B5BE"/>
      </a:hlink>
      <a:folHlink>
        <a:srgbClr val="875EA8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5_WHITE">
  <a:themeElements>
    <a:clrScheme name="Aztec Colours">
      <a:dk1>
        <a:sysClr val="windowText" lastClr="000000"/>
      </a:dk1>
      <a:lt1>
        <a:sysClr val="window" lastClr="FFFFFF"/>
      </a:lt1>
      <a:dk2>
        <a:srgbClr val="875EA8"/>
      </a:dk2>
      <a:lt2>
        <a:srgbClr val="BB4C81"/>
      </a:lt2>
      <a:accent1>
        <a:srgbClr val="00B5BE"/>
      </a:accent1>
      <a:accent2>
        <a:srgbClr val="A0EAEF"/>
      </a:accent2>
      <a:accent3>
        <a:srgbClr val="B4DC2C"/>
      </a:accent3>
      <a:accent4>
        <a:srgbClr val="C8ED47"/>
      </a:accent4>
      <a:accent5>
        <a:srgbClr val="FF3908"/>
      </a:accent5>
      <a:accent6>
        <a:srgbClr val="FF8560"/>
      </a:accent6>
      <a:hlink>
        <a:srgbClr val="00B5BE"/>
      </a:hlink>
      <a:folHlink>
        <a:srgbClr val="875EA8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9_WHITE">
  <a:themeElements>
    <a:clrScheme name="Aztec Colours">
      <a:dk1>
        <a:sysClr val="windowText" lastClr="000000"/>
      </a:dk1>
      <a:lt1>
        <a:sysClr val="window" lastClr="FFFFFF"/>
      </a:lt1>
      <a:dk2>
        <a:srgbClr val="875EA8"/>
      </a:dk2>
      <a:lt2>
        <a:srgbClr val="BB4C81"/>
      </a:lt2>
      <a:accent1>
        <a:srgbClr val="00B5BE"/>
      </a:accent1>
      <a:accent2>
        <a:srgbClr val="A0EAEF"/>
      </a:accent2>
      <a:accent3>
        <a:srgbClr val="B4DC2C"/>
      </a:accent3>
      <a:accent4>
        <a:srgbClr val="C8ED47"/>
      </a:accent4>
      <a:accent5>
        <a:srgbClr val="FF3908"/>
      </a:accent5>
      <a:accent6>
        <a:srgbClr val="FF8560"/>
      </a:accent6>
      <a:hlink>
        <a:srgbClr val="00B5BE"/>
      </a:hlink>
      <a:folHlink>
        <a:srgbClr val="875EA8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6_WHITE">
  <a:themeElements>
    <a:clrScheme name="Aztec Colours">
      <a:dk1>
        <a:sysClr val="windowText" lastClr="000000"/>
      </a:dk1>
      <a:lt1>
        <a:sysClr val="window" lastClr="FFFFFF"/>
      </a:lt1>
      <a:dk2>
        <a:srgbClr val="875EA8"/>
      </a:dk2>
      <a:lt2>
        <a:srgbClr val="BB4C81"/>
      </a:lt2>
      <a:accent1>
        <a:srgbClr val="00B5BE"/>
      </a:accent1>
      <a:accent2>
        <a:srgbClr val="A0EAEF"/>
      </a:accent2>
      <a:accent3>
        <a:srgbClr val="B4DC2C"/>
      </a:accent3>
      <a:accent4>
        <a:srgbClr val="C8ED47"/>
      </a:accent4>
      <a:accent5>
        <a:srgbClr val="FF3908"/>
      </a:accent5>
      <a:accent6>
        <a:srgbClr val="FF8560"/>
      </a:accent6>
      <a:hlink>
        <a:srgbClr val="00B5BE"/>
      </a:hlink>
      <a:folHlink>
        <a:srgbClr val="875EA8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1660640A4EEFB41A10D5C26B8CA8C14" ma:contentTypeVersion="17" ma:contentTypeDescription="Create a new document." ma:contentTypeScope="" ma:versionID="16ba4840c49eae80a4f6440a3bdf20ca">
  <xsd:schema xmlns:xsd="http://www.w3.org/2001/XMLSchema" xmlns:xs="http://www.w3.org/2001/XMLSchema" xmlns:p="http://schemas.microsoft.com/office/2006/metadata/properties" xmlns:ns2="e17ec960-c3bd-49b9-933c-2bde2d97641f" xmlns:ns3="0db4beb8-44e0-478b-a601-e18294d09458" targetNamespace="http://schemas.microsoft.com/office/2006/metadata/properties" ma:root="true" ma:fieldsID="a1af77ee3cc7ccbcd3ded8a40f11b3f0" ns2:_="" ns3:_="">
    <xsd:import namespace="e17ec960-c3bd-49b9-933c-2bde2d97641f"/>
    <xsd:import namespace="0db4beb8-44e0-478b-a601-e18294d0945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Location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17ec960-c3bd-49b9-933c-2bde2d97641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fe95ebbb-3fbc-45a1-b22e-0efa0a0fdb9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22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Location" ma:index="23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db4beb8-44e0-478b-a601-e18294d09458" elementFormDefault="qualified">
    <xsd:import namespace="http://schemas.microsoft.com/office/2006/documentManagement/types"/>
    <xsd:import namespace="http://schemas.microsoft.com/office/infopath/2007/PartnerControls"/>
    <xsd:element name="TaxCatchAll" ma:index="16" nillable="true" ma:displayName="Taxonomy Catch All Column" ma:hidden="true" ma:list="{93a0ec4a-201a-439c-aad4-5bc19bdc3c40}" ma:internalName="TaxCatchAll" ma:showField="CatchAllData" ma:web="0db4beb8-44e0-478b-a601-e18294d0945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0db4beb8-44e0-478b-a601-e18294d09458" xsi:nil="true"/>
    <lcf76f155ced4ddcb4097134ff3c332f xmlns="e17ec960-c3bd-49b9-933c-2bde2d97641f">
      <Terms xmlns="http://schemas.microsoft.com/office/infopath/2007/PartnerControls"/>
    </lcf76f155ced4ddcb4097134ff3c332f>
    <SharedWithUsers xmlns="0db4beb8-44e0-478b-a601-e18294d09458">
      <UserInfo>
        <DisplayName>Liz De Figueiredo</DisplayName>
        <AccountId>83</AccountId>
        <AccountType/>
      </UserInfo>
      <UserInfo>
        <DisplayName>Rosie Tonner</DisplayName>
        <AccountId>263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EAB137AD-AD33-4DBD-AF67-6620BB6DAF5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17ec960-c3bd-49b9-933c-2bde2d97641f"/>
    <ds:schemaRef ds:uri="0db4beb8-44e0-478b-a601-e18294d0945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088FEB8-D663-4408-B20B-CACE5FA9CE5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6858816-B29B-459D-976B-4EAB70526D5D}">
  <ds:schemaRefs>
    <ds:schemaRef ds:uri="http://schemas.microsoft.com/office/2006/metadata/properties"/>
    <ds:schemaRef ds:uri="http://schemas.microsoft.com/office/2006/documentManagement/types"/>
    <ds:schemaRef ds:uri="http://purl.org/dc/elements/1.1/"/>
    <ds:schemaRef ds:uri="http://www.w3.org/XML/1998/namespace"/>
    <ds:schemaRef ds:uri="0db4beb8-44e0-478b-a601-e18294d09458"/>
    <ds:schemaRef ds:uri="http://purl.org/dc/terms/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e17ec960-c3bd-49b9-933c-2bde2d97641f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5127</TotalTime>
  <Words>926</Words>
  <Application>Microsoft Office PowerPoint</Application>
  <PresentationFormat>Widescreen</PresentationFormat>
  <Paragraphs>140</Paragraphs>
  <Slides>18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12</vt:i4>
      </vt:variant>
      <vt:variant>
        <vt:lpstr>Slide Titles</vt:lpstr>
      </vt:variant>
      <vt:variant>
        <vt:i4>18</vt:i4>
      </vt:variant>
    </vt:vector>
  </HeadingPairs>
  <TitlesOfParts>
    <vt:vector size="35" baseType="lpstr">
      <vt:lpstr>Arial</vt:lpstr>
      <vt:lpstr>Calibri</vt:lpstr>
      <vt:lpstr>Swis721 Lt BT</vt:lpstr>
      <vt:lpstr>Swiss721 BT</vt:lpstr>
      <vt:lpstr>Wingdings</vt:lpstr>
      <vt:lpstr>1_Custom Design</vt:lpstr>
      <vt:lpstr>2_WHITE</vt:lpstr>
      <vt:lpstr>10_WHITE</vt:lpstr>
      <vt:lpstr>8_WHITE</vt:lpstr>
      <vt:lpstr>3_WHITE</vt:lpstr>
      <vt:lpstr>4_WHITE</vt:lpstr>
      <vt:lpstr>5_WHITE</vt:lpstr>
      <vt:lpstr>9_WHITE</vt:lpstr>
      <vt:lpstr>6_WHITE</vt:lpstr>
      <vt:lpstr>7_WHITE</vt:lpstr>
      <vt:lpstr>Default Theme</vt:lpstr>
      <vt:lpstr>11_WHITE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Tom Hampton</dc:creator>
  <cp:lastModifiedBy>Georgia Hodgson</cp:lastModifiedBy>
  <cp:revision>230</cp:revision>
  <dcterms:created xsi:type="dcterms:W3CDTF">2015-09-24T10:52:15Z</dcterms:created>
  <dcterms:modified xsi:type="dcterms:W3CDTF">2025-02-10T12:13:02Z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dlc_DocIdItemGuid">
    <vt:lpwstr>179517b5-6ea3-4454-98c7-0f973cf6d318</vt:lpwstr>
  </property>
  <property fmtid="{D5CDD505-2E9C-101B-9397-08002B2CF9AE}" pid="3" name="ContentTypeId">
    <vt:lpwstr>0x010100F1660640A4EEFB41A10D5C26B8CA8C14</vt:lpwstr>
  </property>
  <property fmtid="{D5CDD505-2E9C-101B-9397-08002B2CF9AE}" pid="4" name="ArticulateGUID">
    <vt:lpwstr>CAA3E3A3-6238-40DE-84C7-6AAC6652D74E</vt:lpwstr>
  </property>
  <property fmtid="{D5CDD505-2E9C-101B-9397-08002B2CF9AE}" pid="5" name="ArticulatePath">
    <vt:lpwstr>Aztec Excel 3</vt:lpwstr>
  </property>
  <property fmtid="{D5CDD505-2E9C-101B-9397-08002B2CF9AE}" pid="6" name="Order">
    <vt:r8>100</vt:r8>
  </property>
  <property fmtid="{D5CDD505-2E9C-101B-9397-08002B2CF9AE}" pid="7" name="MSIP_Label_60a5d502-b958-423f-be65-029d8ec70b4d_Enabled">
    <vt:lpwstr>true</vt:lpwstr>
  </property>
  <property fmtid="{D5CDD505-2E9C-101B-9397-08002B2CF9AE}" pid="8" name="MSIP_Label_60a5d502-b958-423f-be65-029d8ec70b4d_SetDate">
    <vt:lpwstr>2022-08-08T18:36:08Z</vt:lpwstr>
  </property>
  <property fmtid="{D5CDD505-2E9C-101B-9397-08002B2CF9AE}" pid="9" name="MSIP_Label_60a5d502-b958-423f-be65-029d8ec70b4d_Method">
    <vt:lpwstr>Standard</vt:lpwstr>
  </property>
  <property fmtid="{D5CDD505-2E9C-101B-9397-08002B2CF9AE}" pid="10" name="MSIP_Label_60a5d502-b958-423f-be65-029d8ec70b4d_Name">
    <vt:lpwstr>Confidential – All</vt:lpwstr>
  </property>
  <property fmtid="{D5CDD505-2E9C-101B-9397-08002B2CF9AE}" pid="11" name="MSIP_Label_60a5d502-b958-423f-be65-029d8ec70b4d_SiteId">
    <vt:lpwstr>5f757850-19e4-4329-bc48-045f1fe3eecd</vt:lpwstr>
  </property>
  <property fmtid="{D5CDD505-2E9C-101B-9397-08002B2CF9AE}" pid="12" name="MSIP_Label_60a5d502-b958-423f-be65-029d8ec70b4d_ActionId">
    <vt:lpwstr>1a2b253f-5915-4ac1-9f72-b396ca97d07d</vt:lpwstr>
  </property>
  <property fmtid="{D5CDD505-2E9C-101B-9397-08002B2CF9AE}" pid="13" name="MSIP_Label_60a5d502-b958-423f-be65-029d8ec70b4d_ContentBits">
    <vt:lpwstr>0</vt:lpwstr>
  </property>
  <property fmtid="{D5CDD505-2E9C-101B-9397-08002B2CF9AE}" pid="14" name="MediaServiceImageTags">
    <vt:lpwstr/>
  </property>
</Properties>
</file>