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0" r:id="rId4"/>
    <p:sldId id="258" r:id="rId5"/>
    <p:sldId id="259" r:id="rId6"/>
    <p:sldId id="263" r:id="rId7"/>
    <p:sldId id="264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64" d="100"/>
          <a:sy n="64" d="100"/>
        </p:scale>
        <p:origin x="71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7/3/2025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7/3/2025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7/3/2025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7/3/2025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7/3/2025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7/3/2025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7/3/2025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GB" dirty="0"/>
              <a:t>University Application Process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4843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Complete Application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sz="2800" dirty="0"/>
              <a:t>Complete ‘Admin ‘ sections</a:t>
            </a:r>
          </a:p>
          <a:p>
            <a:r>
              <a:rPr lang="en-GB" sz="2800" dirty="0"/>
              <a:t>This includes their universities- ones they want to go to.</a:t>
            </a:r>
          </a:p>
          <a:p>
            <a:r>
              <a:rPr lang="en-GB" sz="2800" dirty="0"/>
              <a:t>They can send the application off with 3 in and add 2 later</a:t>
            </a:r>
          </a:p>
          <a:p>
            <a:r>
              <a:rPr lang="en-GB" sz="2800" dirty="0"/>
              <a:t>Have one aspirational.</a:t>
            </a:r>
          </a:p>
          <a:p>
            <a:r>
              <a:rPr lang="en-GB" sz="2800" dirty="0"/>
              <a:t>2 or 3 at their predicted grades. Subject teachers use of data and professional judgement.</a:t>
            </a:r>
          </a:p>
          <a:p>
            <a:r>
              <a:rPr lang="en-GB" sz="2800" b="1" u="sng" dirty="0"/>
              <a:t>Insurance below predicted grades- </a:t>
            </a:r>
            <a:r>
              <a:rPr lang="en-GB" sz="2800" dirty="0"/>
              <a:t>make sure you want to go to your Insurance</a:t>
            </a:r>
            <a:endParaRPr lang="en-GB" sz="2800" b="1" u="sng" dirty="0"/>
          </a:p>
        </p:txBody>
      </p:sp>
    </p:spTree>
    <p:extLst>
      <p:ext uri="{BB962C8B-B14F-4D97-AF65-F5344CB8AC3E}">
        <p14:creationId xmlns:p14="http://schemas.microsoft.com/office/powerpoint/2010/main" val="886748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I am predicted 3 </a:t>
            </a:r>
            <a:r>
              <a:rPr lang="en-GB" dirty="0" err="1"/>
              <a:t>Bs</a:t>
            </a:r>
            <a:endParaRPr lang="en-GB" dirty="0"/>
          </a:p>
          <a:p>
            <a:r>
              <a:rPr lang="en-GB" dirty="0"/>
              <a:t>Aspirational choice ABB</a:t>
            </a:r>
          </a:p>
          <a:p>
            <a:r>
              <a:rPr lang="en-GB" dirty="0"/>
              <a:t>3 choices at BBB</a:t>
            </a:r>
          </a:p>
          <a:p>
            <a:r>
              <a:rPr lang="en-GB" dirty="0"/>
              <a:t>Insurance BBC or BCC</a:t>
            </a:r>
          </a:p>
        </p:txBody>
      </p:sp>
    </p:spTree>
    <p:extLst>
      <p:ext uri="{BB962C8B-B14F-4D97-AF65-F5344CB8AC3E}">
        <p14:creationId xmlns:p14="http://schemas.microsoft.com/office/powerpoint/2010/main" val="19833371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Personal Statement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/>
              <a:t>A- Activity- what did you do?</a:t>
            </a:r>
          </a:p>
          <a:p>
            <a:r>
              <a:rPr lang="en-GB" dirty="0"/>
              <a:t>B- Benefit- </a:t>
            </a:r>
            <a:r>
              <a:rPr lang="en-GB" sz="3500" b="1" u="sng" dirty="0"/>
              <a:t>What did you learn?</a:t>
            </a:r>
          </a:p>
          <a:p>
            <a:r>
              <a:rPr lang="en-GB" dirty="0"/>
              <a:t>C Course- how does your activity link to your chosen course?</a:t>
            </a:r>
          </a:p>
          <a:p>
            <a:endParaRPr lang="en-GB" dirty="0"/>
          </a:p>
          <a:p>
            <a:r>
              <a:rPr lang="en-GB" dirty="0"/>
              <a:t>Unis want to know why they are fascinated by your subject-</a:t>
            </a:r>
          </a:p>
          <a:p>
            <a:r>
              <a:rPr lang="en-GB" dirty="0"/>
              <a:t>Academic reading/ MOOCs/ Relevant work experience/ TED Talks/ Blogs/ Websites/ YouTube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020863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Process to send off application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Once their Personal Statement is complete and they have completed all the ‘admin’ part, they make an appointment to see their Mentor.</a:t>
            </a:r>
          </a:p>
          <a:p>
            <a:r>
              <a:rPr lang="en-GB" dirty="0"/>
              <a:t>If they are finding your Personal Statement difficult speak to your mentor. Unifrog and UCAS personal statement builders</a:t>
            </a:r>
          </a:p>
          <a:p>
            <a:r>
              <a:rPr lang="en-GB" dirty="0"/>
              <a:t>It will probably go though 3 or 4 drafts</a:t>
            </a:r>
          </a:p>
          <a:p>
            <a:r>
              <a:rPr lang="en-GB" dirty="0"/>
              <a:t>Their mentor will complete your reference and then contact a ‘Final Checker’</a:t>
            </a:r>
          </a:p>
        </p:txBody>
      </p:sp>
    </p:spTree>
    <p:extLst>
      <p:ext uri="{BB962C8B-B14F-4D97-AF65-F5344CB8AC3E}">
        <p14:creationId xmlns:p14="http://schemas.microsoft.com/office/powerpoint/2010/main" val="8923788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Final checker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/>
              <a:t>The final checkers are Miss Jackson, Miss Devine, Miss de Jesus-Oeillet, Mr. Campbell and Mr. Price</a:t>
            </a:r>
          </a:p>
          <a:p>
            <a:r>
              <a:rPr lang="en-GB" dirty="0"/>
              <a:t>They are the only ones who can send the application to UCAS</a:t>
            </a:r>
          </a:p>
          <a:p>
            <a:r>
              <a:rPr lang="en-GB" dirty="0"/>
              <a:t>They/ we will check GCSE certificates have been checked</a:t>
            </a:r>
          </a:p>
          <a:p>
            <a:r>
              <a:rPr lang="en-GB" dirty="0"/>
              <a:t>Application/ Personal Statement and Reference are error free</a:t>
            </a:r>
          </a:p>
          <a:p>
            <a:r>
              <a:rPr lang="en-GB" dirty="0"/>
              <a:t>You pay £28. 95 - </a:t>
            </a:r>
            <a:r>
              <a:rPr lang="en-GB" sz="4800" b="1" u="sng" dirty="0"/>
              <a:t>Card payments only</a:t>
            </a:r>
          </a:p>
          <a:p>
            <a:r>
              <a:rPr lang="en-GB" dirty="0"/>
              <a:t>And then </a:t>
            </a:r>
            <a:r>
              <a:rPr lang="en-GB" sz="5400" dirty="0"/>
              <a:t>SEND!!!</a:t>
            </a:r>
          </a:p>
        </p:txBody>
      </p:sp>
    </p:spTree>
    <p:extLst>
      <p:ext uri="{BB962C8B-B14F-4D97-AF65-F5344CB8AC3E}">
        <p14:creationId xmlns:p14="http://schemas.microsoft.com/office/powerpoint/2010/main" val="33066636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E540CB-D4F9-123A-07A1-62679D7D8A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2026 Deadline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2DA22C-59CC-3C2F-6C92-3E0FDB8469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GB" sz="9600" dirty="0"/>
              <a:t>The Equal Considerations Deadline next year is Wednesday 14</a:t>
            </a:r>
            <a:r>
              <a:rPr lang="en-GB" sz="9600" baseline="30000" dirty="0"/>
              <a:t>th</a:t>
            </a:r>
            <a:r>
              <a:rPr lang="en-GB" sz="9600" dirty="0"/>
              <a:t> January, 1800</a:t>
            </a:r>
          </a:p>
          <a:p>
            <a:pPr marL="0" indent="0">
              <a:buNone/>
            </a:pPr>
            <a:r>
              <a:rPr lang="en-GB" sz="9600" dirty="0"/>
              <a:t>Statistics to consider:</a:t>
            </a:r>
          </a:p>
          <a:p>
            <a:r>
              <a:rPr lang="en-GB" sz="9600" dirty="0"/>
              <a:t>149 applications sent </a:t>
            </a:r>
          </a:p>
          <a:p>
            <a:r>
              <a:rPr lang="en-GB" sz="9600" b="1" u="sng" dirty="0">
                <a:solidFill>
                  <a:srgbClr val="FF0000"/>
                </a:solidFill>
              </a:rPr>
              <a:t>53</a:t>
            </a:r>
            <a:r>
              <a:rPr lang="en-GB" sz="9600" dirty="0"/>
              <a:t> sent in the </a:t>
            </a:r>
            <a:r>
              <a:rPr lang="en-GB" sz="9600" b="1" u="sng" dirty="0">
                <a:solidFill>
                  <a:srgbClr val="FF0000"/>
                </a:solidFill>
              </a:rPr>
              <a:t>3 months </a:t>
            </a:r>
            <a:r>
              <a:rPr lang="en-GB" sz="9600" dirty="0"/>
              <a:t>before Christmas break</a:t>
            </a:r>
          </a:p>
          <a:p>
            <a:r>
              <a:rPr lang="en-GB" sz="9600" b="1" u="sng" dirty="0">
                <a:solidFill>
                  <a:srgbClr val="FF0000"/>
                </a:solidFill>
              </a:rPr>
              <a:t>84</a:t>
            </a:r>
            <a:r>
              <a:rPr lang="en-GB" sz="9600" dirty="0"/>
              <a:t> sent in the </a:t>
            </a:r>
            <a:r>
              <a:rPr lang="en-GB" sz="9600" b="1" u="sng" dirty="0">
                <a:solidFill>
                  <a:srgbClr val="FF0000"/>
                </a:solidFill>
              </a:rPr>
              <a:t>8 working days </a:t>
            </a:r>
            <a:r>
              <a:rPr lang="en-GB" sz="9600" dirty="0"/>
              <a:t>before the deadline </a:t>
            </a:r>
          </a:p>
          <a:p>
            <a:r>
              <a:rPr lang="en-GB" sz="9600" dirty="0"/>
              <a:t>This has an impact on the support provided to students and the deadline is earlier this year😬😬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3167824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TM04033919[[fn=Circuit]]</Template>
  <TotalTime>41</TotalTime>
  <Words>341</Words>
  <Application>Microsoft Office PowerPoint</Application>
  <PresentationFormat>Widescreen</PresentationFormat>
  <Paragraphs>42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Tw Cen MT</vt:lpstr>
      <vt:lpstr>Circuit</vt:lpstr>
      <vt:lpstr>University Application Process</vt:lpstr>
      <vt:lpstr>Complete Application</vt:lpstr>
      <vt:lpstr>Example</vt:lpstr>
      <vt:lpstr>Personal Statement</vt:lpstr>
      <vt:lpstr>Process to send off application</vt:lpstr>
      <vt:lpstr>Final checker</vt:lpstr>
      <vt:lpstr>2026 Deadline </vt:lpstr>
    </vt:vector>
  </TitlesOfParts>
  <Company>SOJ Education, Sport and Culture Department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University Application Process</dc:title>
  <dc:creator>Steven Price</dc:creator>
  <cp:lastModifiedBy>Steven Price</cp:lastModifiedBy>
  <cp:revision>14</cp:revision>
  <dcterms:created xsi:type="dcterms:W3CDTF">2019-09-13T13:48:08Z</dcterms:created>
  <dcterms:modified xsi:type="dcterms:W3CDTF">2025-07-03T14:02:33Z</dcterms:modified>
</cp:coreProperties>
</file>